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5" r:id="rId4"/>
    <p:sldId id="268" r:id="rId5"/>
    <p:sldId id="266" r:id="rId6"/>
    <p:sldId id="258" r:id="rId7"/>
    <p:sldId id="267" r:id="rId8"/>
    <p:sldId id="260" r:id="rId9"/>
    <p:sldId id="261" r:id="rId10"/>
    <p:sldId id="262" r:id="rId11"/>
    <p:sldId id="263" r:id="rId12"/>
    <p:sldId id="264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45"/>
    <p:restoredTop sz="94659"/>
  </p:normalViewPr>
  <p:slideViewPr>
    <p:cSldViewPr snapToGrid="0">
      <p:cViewPr varScale="1">
        <p:scale>
          <a:sx n="136" d="100"/>
          <a:sy n="136" d="100"/>
        </p:scale>
        <p:origin x="216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2:15.741"/>
    </inkml:context>
    <inkml:brush xml:id="br0">
      <inkml:brushProperty name="width" value="0.2" units="cm"/>
      <inkml:brushProperty name="height" value="0.2" units="cm"/>
      <inkml:brushProperty name="color" value="#00A0D7"/>
      <inkml:brushProperty name="transparency" value="127"/>
    </inkml:brush>
  </inkml:definitions>
  <inkml:trace contextRef="#ctx0" brushRef="#br0">639 255 24575,'-33'32'0,"-2"1"0,3 0 0,3-3 0,6-7 0,6-7 0,7-9 0,3-3 0,-3-3 0,-10-2 0,-12-4 0,-12-5 0,-3-4 0,6-2 0,10 2 0,14 2 0,10 2 0,5 2 0,2 1 0,0 1 0,0 0 0,1-1 0,3 1 0,2-3 0,2 0 0,1-2 0,-1 1 0,1 3 0,-1 0 0,1 4 0,2 0 0,1 0 0,2 1 0,0-2 0,-2 1 0,-1-1 0,-4 0 0,-3 1 0,-1-1 0,-2-1 0,-1 0 0,0-2 0,-1 3 0,-1 0 0,-2 0 0,-3-1 0,0 0 0,-2 0 0,2 0 0,1 1 0,3 0 0,2-1 0,9-1 0,5-5 0,11-2 0,-1-3 0,-2 4 0,-5 4 0,-6 4 0,-3 2 0,-2 2 0,0 1 0,0 0 0,5 0 0,2 0 0,4-1 0,0-1 0,-4 0 0,-3 0 0,0 0 0,4 1 0,7 0 0,3 0 0,-1 0 0,-5 0 0,-5 0 0,-4 0 0,0 0 0,0 1 0,2 2 0,4 1 0,2 2 0,0 0 0,1 2 0,-3 1 0,-2-1 0,-2 1 0,-2-1 0,-3 1 0,0-1 0,1 2 0,1 1 0,4 3 0,2 2 0,0 0 0,1 1 0,-3-2 0,-3-1 0,-3-1 0,-3-3 0,-1 0 0,-1-1 0,0-1 0,0 1 0,0-1 0,0 0 0,-1 1 0,-1-1 0,-1 2 0,0 0 0,-1 1 0,1 0 0,-2 0 0,0 0 0,1 0 0,-1 0 0,0 1 0,-1 0 0,-1 1 0,1 1 0,-1 0 0,-1 0 0,0 2 0,-2 3 0,1 1 0,1 1 0,0-3 0,1-4 0,2-2 0,-1-3 0,1-2 0,1-1 0,-2-2 0,0-1 0,-2-2 0,0-1 0,-1 0 0,1 0 0,0 0 0,0 0 0,-1 0 0,1 0 0,-1 0 0,1-2 0,0-1 0,-1-2 0,1 0 0,-1 2 0,0 0 0,-4 1 0,-4 1 0,-5 1 0,-2 0 0,0 0 0,4 0 0,4-1 0,4-2 0,4-3 0,1 0 0,2-1 0,0 0 0,-1 0 0,-3-3 0,-5-1 0,-4-2 0,-2 2 0,4 0 0,2 0 0,6 1 0,2-1 0,3-2 0,2 0 0,0-2 0,1-1 0,0-2 0,0 0 0,0-1 0,0 0 0,0-1 0,0 2 0,2 2 0,1 3 0,2 3 0,2 2 0,1 1 0,0 0 0,1 1 0,0 1 0,4-2 0,6-9 0,7-5 0,3-5 0,0 2 0,-5 9 0,-7 5 0,-3 6 0,-5 2 0,-1 2 0,-1 0 0,0 0 0,6 0 0,7-1 0,8-3 0,7-3 0,-2-1 0,-3 2 0,-9 2 0,-6 4 0,-6 0 0,-3 0 0,-1 0 0,0 0 0,0 0 0,1 1 0,4 2 0,5 1 0,4 3 0,4 2 0,0-1 0,-3 1 0,-3 0 0,-2 0 0,-2 0 0,-1 0 0,-2 0 0,-1 1 0,-1 0 0,-1 0 0,-2-2 0,-1 1 0,1 1 0,0 1 0,0 1 0,-2 1 0,-2 0 0,-1 1 0,0 1 0,0 0 0,0 1 0,0 1 0,0-1 0,-1-1 0,-2-2 0,0-1 0,-1-1 0,1-2 0,0 0 0,1-1 0,-1 0 0,0 1 0,1-1 0,-1 0 0,0 1 0,0-1 0,-1 0 0,-1 1 0,0-1 0,0 1 0,-2-1 0,-1 0 0,0 0 0,0-1 0,1 0 0,0 0 0,-1-1 0,0 0 0,0 0 0,1-1 0,0 1 0,-1-1 0,0 0 0,-1 1 0,1 0 0,0-1 0,-1 1 0,1-1 0,1-1 0,0-1 0,-1 0 0,1 0 0,0 0 0,-1 0 0,1 0 0,-2-1 0,1 1 0,0-1 0,-2-1 0,0 1 0,-1-1 0,0 0 0,0 0 0,-2-1 0,1 0 0,0 0 0,-1 0 0,-1 0 0,-2 0 0,-2 1 0,-1 2 0,-1-1 0,2 0 0,4-1 0,2-1 0,4 0 0,0 0 0,1 0 0,1-1 0,-1 0 0,0-2 0,-2-2 0,-2-1 0,-1 0 0,-3 0 0,-1 0 0,0-1 0,1 0 0,1 0 0,5 1 0,0-2 0,2 0 0,0-1 0,-1-1 0,2 0 0,0-1 0,0-2 0,3-4 0,0-2 0,2-1 0,1 1 0,0 3 0,0 1 0,0 2 0,0 1 0,0 0 0,1 1 0,1 3 0,1 0 0,0 2 0,0-1 0,0 1 0,0-2 0,-2 1 0,1-1 0,-1 1 0,1 1 0,1 0 0,0 1 0,-1-1 0,2-1 0,-1 2 0,1 1 0,2 1 0,0 1 0,2-1 0,-1 1 0,0-1 0,0 1 0,2-1 0,6-1 0,4-1 0,6 0 0,3 1 0,-2 3 0,0 2 0,-4 6 0,-3 6 0,-4 8 0,-4 3 0,-3 0 0,-1 0 0,-3-1 0,-2-4 0,0-1 0,-1-4 0,0-3 0,1-3 0,0-3 0,3-3 0,1-1 0,1 0 0,4-1 0,1-1 0,1-3 0,0 1 0,-2 0 0,-2 2 0,-4 1 0,-26 6 0,1 0 0,-22 6 0,10-4 0,5-3 0,3-3 0,6-2 0,3 0 0,4 0 0,3 1 0,2 1 0,1 2 0,3 2 0,-1 1 0,1 1 0,1 0 0,0 1 0,1 2 0,0 2 0,0-1 0,0-2 0,0 0 0,0-2 0,0 1 0,0-1 0,0 2 0,0-1 0,1 1 0,1-1 0,0 0 0,0-1 0,-1 0 0,1 1 0,-1-1 0,0 1 0,-1-1 0,0 0 0,0 1 0,0-1 0,0-1 0,1-2 0,0-1 0,5-1 0,-1-1 0,4-1 0,-3-3 0,2-2 0,1-2 0,1-1 0,2 0 0,2 2 0,0 0 0,1 1 0,0 0 0,0 1 0,0 1 0,1 0 0,-1 0 0,0 1 0,-2-1 0,-2-1 0,-1-2 0,-3-1 0,1-1 0,-1-1 0,0 0 0,2-2 0,-1-1 0,3-3 0,6-8 0,10-12 0,9-9 0,4-5 0,-4 3 0,-11 9 0,-10 7 0,-8 9 0,-5 5 0,-2 5 0,0 2 0,-3 2 0,0 1 0,-3-1 0,0 0 0,0 0 0,-1 0 0,1 0 0,-1 0 0,2 2 0,-1-1 0,0 1 0,-2 1 0,1-1 0,0 0 0,-1 0 0,2-2 0,-1 0 0,0 1 0,2-1 0,0-1 0,1 0 0,1-1 0,-1 0 0,0 0 0,0-2 0,0 1 0,0-2 0,-1 1 0,-1 0 0,0-1 0,0 3 0,1-1 0,1 2 0,0 2 0,-1-1 0,1 2 0,0-1 0,0 1 0,-1-1 0,1 1 0,-1-2 0,0 1 0,1 0 0,-1 1 0,0-1 0,1 1 0,0 0 0,-1 0 0,1 0 0,0 1 0,-1 1 0,-1-1 0,0 1 0,-2-1 0,1 2 0,-1 1 0,0 0 0,-1 0 0,0 0 0,-1 0 0,-1 0 0,-1 1 0,-1 1 0,0 0 0,-2 1 0,0-1 0,0 0 0,0 0 0,1 0 0,1 1 0,2-1 0,0 1 0,1 1 0,2-1 0,-1 2 0,1-1 0,0 1 0,1 0 0,0 1 0,1 2 0,1-1 0,-2 2 0,0-1 0,-1 0 0,-1 1 0,-1-1 0,-1 1 0,-1-1 0,0 2 0,-1 0 0,0 0 0,-1 0 0,-1-1 0,0-1 0,-1-1 0,1-2 0,0-1 0,2-1 0,1 0 0,1 0 0,1 0 0,-1-1 0,1 1 0,0 0 0,2 1 0,0-1 0,1 0 0,0-1 0,0 0 0,0 1 0,0 1 0,2 0 0,1 1 0,2-1 0,2 2 0,0 0 0,0 1 0,0-1 0,0-1 0,0 1 0,1 1 0,1 0 0,1 1 0,1-1 0,-1-1 0,-1 0 0,-1 0 0,-1-1 0,0 2 0,0-2 0,0 1 0,0 0 0,1-2 0,2 3 0,0-4 0,3 1 0,-2 0 0,0 0 0,0 0 0,-1 0 0,0 0 0,0 0 0,0 2 0,1 0 0,1 0 0,-1 1 0,0 0 0,0 2 0,1 0 0,0 1 0,0 2 0,-1 1 0,0 2 0,0-1 0,-1-1 0,-1-1 0,0 0 0,0-2 0,0 0 0,0 0 0,0-2 0,1 0 0,-1 0 0,1 0 0,0-1 0,0-1 0,1 0 0,1-1 0,1 1 0,0-1 0,1 1 0,0 0 0,0 1 0,2-1 0,-1 0 0,0 0 0,1 1 0,-1-1 0,0 1 0,1 0 0,0 1 0,1 2 0,1 1 0,0 0 0,-1-1 0,-1-1 0,-1 0 0,0-1 0,-2 0 0,0-2 0,0 0 0,2-2 0,-1-1 0,-1-1 0,0 0 0,-2-1 0,3-1 0,-1 0 0,1 1 0,1-1 0,0 0 0,2 0 0,1 0 0,1 0 0,-1 0 0,0 0 0,0 0 0,-2 0 0,1 0 0,-1 0 0,-2 0 0,0 0 0,-1 0 0,-2 0 0,3 0 0,-2-1 0,3-1 0,-1 0 0,0-1 0,2 1 0,-1-1 0,0 0 0,2 0 0,1 0 0,0 0 0,1 0 0,0 0 0,-1 0 0,0 1 0,-2-1 0,-1-1 0,1 1 0,-1-1 0,-1 0 0,0 0 0,0 0 0,-1 0 0,1 0 0,1-1 0,0 0 0,1-1 0,-1-2 0,0 0 0,2-1 0,0-1 0,0 0 0,-1 1 0,0-1 0,-1-1 0,1-1 0,0 1 0,-1 2 0,1 0 0,-2 2 0,0 0 0,0 1 0,1 0 0,-1-1 0,0 1 0,0 1 0,-3 1 0,0-1 0,-1 1 0,0 1 0,2-3 0,-3 1 0,2-1 0,-3 0 0,0 1 0,1-1 0,-1 0 0,0 1 0,0-1 0,-1-1 0,0 1 0,0-1 0,0 0 0,0 2 0,0 0 0,0-1 0,0 1 0,0-1 0,0 0 0,0 1 0,0 0 0,0 0 0,0 0 0,0-1 0,0 1 0,0-2 0,0 2 0,0-1 0,0 1 0,0-1 0,0 1 0,0-3 0,0 3 0,0-1 0,0 1 0,0-1 0,0 0 0,0 0 0,0 1 0,0-1 0,0 1 0,0-1 0,0 1 0,0-1 0,0 0 0,0 0 0,0-1 0,0 1 0,0-2 0,0-1 0,0-2 0,-1 0 0,-1-1 0,1 1 0,-1-2 0,1 1 0,-2 1 0,2 1 0,-1 2 0,0 0 0,0 1 0,-1 1 0,1-1 0,-1 0 0,-1 0 0,0-1 0,0 2 0,1 0 0,-1-1 0,2 0 0,-1 1 0,1-1 0,-1 2 0,1-1 0,1 0 0,-1 1 0,0-1 0,0 0 0,-1-1 0,1 0 0,0 1 0,-1 0 0,1 1 0,-1 1 0,0-1 0,-2 1 0,0-1 0,-1-1 0,1 1 0,-2 0 0,0 1 0,-2-1 0,0 1 0,-2-2 0,0 2 0,2-1 0,1 2 0,1 0 0,0 1 0,0 0 0,1 0 0,-1 0 0,1 0 0,-1 0 0,1 0 0,0 0 0,0 0 0,-1 0 0,1 1 0,1 0 0,-1 0 0,0 0 0,0 0 0,-1 0 0,-1 1 0,-2 0 0,0 0 0,0 0 0,0 0 0,1 0 0,-1 0 0,1 0 0,-1-1 0,0-1 0,-1 1 0,-2-1 0,-1 0 0,-1-1 0,2 0 0,1 1 0,0 1 0,0 0 0,0 1 0,-1 0 0,-1 0 0,1 0 0,1 0 0,1 0 0,2 0 0,1 0 0,1 0 0,1 0 0,0 2 0,1 1 0,0 2 0,-1 1 0,1 0 0,-1 0 0,0 2 0,-1-1 0,1 1 0,-1 0 0,-1 1 0,1-1 0,0 0 0,-1 1 0,2-1 0,1 0 0,-1 1 0,0-1 0,0 0 0,0-2 0,-1 1 0,0-2 0,-1 1 0,-2-1 0,1 1 0,-2 0 0,0-1 0,0-1 0,-1 2 0,-2 0 0,-1 0 0,0 2 0,-1 0 0,2 1 0,1-1 0,2 0 0,2-2 0,2 0 0,1-1 0,0 0 0,1 0 0,1 0 0,0 0 0,1 2 0,0-1 0,1 0 0,-1 1 0,1-1 0,-1 0 0,0 0 0,0-1 0,-1 1 0,2-2 0,-2 1 0,1-1 0,0 0 0,-1 1 0,1 0 0,0 0 0,-1 0 0,1 1 0,-1-1 0,0 1 0,0 0 0,-2 2 0,0-1 0,2-1 0,1 0 0,1-2 0,0 0 0,1 2 0,0-2 0,0 3 0,1-2 0,0 0 0,-1-1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26.85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35 24575,'1'2'0,"0"0"0,1-1 0,1 1 0,-1-1 0,0-1 0,-1 1 0,1 0 0,-1-1 0,0 1 0,1-1 0,-1 0 0,0 1 0,0-1 0,0 0 0,0 0 0,0 1 0,0 0 0,1-1 0,-1 1 0,0 0 0,1 0 0,-1 1 0,1-1 0,0 1 0,0 0 0,-1 0 0,0-1 0,0 1 0,0-1 0,-1 0 0,1 0 0,0 1 0,0-1 0,-1 0 0,1 0 0,-1 0 0,1 0 0,0 0 0,-1-1 0,1 0 0,-1 1 0,1 0 0,0 0 0,0 0 0,-1 0 0,1 1 0,-1-1 0,0 1 0,1-1 0,-1-1 0,0 1 0,0 0 0,0 0 0,0 0 0,0 0 0,0 0 0,0-2 0,0 0 0,1-2 0,1 2 0,-1 0 0,0 0 0,0 0 0,0 1 0,1 0 0,-1-1 0,0 1 0,0 0 0,0-1 0,0 1 0,0-1 0,0 0 0,0 1 0,0-1 0,0 1 0,1-1 0,-1 0 0,0 1 0,0-1 0,-1 0 0,1 0 0,0 0 0,-1 1 0,0-1 0,1 0 0,-1 0 0,0-1 0,1 1 0,-1-1 0,1 0 0,-1 0 0,0-1 0,0 1 0,0-1 0,0 1 0,0-1 0,-1 1 0,0 0 0,0 0 0,-1 0 0,0 0 0,1 1 0,0-1 0,0 1 0,1-1 0,-1 1 0,0 1 0,1 0 0,-1-1 0,-1 1 0,1 0 0,-1 1 0,0 0 0,-1 2 0,1 0 0,0 1 0,1 0 0,-1-1 0,2 0 0,-1 0 0,1-1 0,0 0 0,0-1 0,0 0 0,0 0 0,0 0 0,0 1 0,0-2 0,0-2 0,-1 0 0,0-2 0,0 2 0,-1 0 0,0 1 0,-1 1 0,1-1 0,1 0 0,0 1 0,0-1 0,1 0 0,0 0 0,0 0 0,1-1 0,1 0 0,0 0 0,1 2 0,1-1 0,-1 1 0,-1 0 0,0 0 0,0 1 0,-1 1 0,0 0 0,-1 0 0,1 1 0,-1 0 0,0 0 0,1 0 0,-1-1 0,0 0 0,0 0 0,0 0 0,0 0 0,0-1 0,0 0 0,0 0 0,0 0 0,0 0 0,0 0 0,0 0 0,1-1 0,0 0 0,-1 1 0,1-1 0,-1 2 0,1 0 0,-1 0 0,0 0 0,0 0 0,0 0 0,0 0 0,0 0 0,0-1 0,0 0 0,0 0 0,0 1 0,-1-1 0,1 0 0,0-1 0,2-1 0,-2 1 0,2-2 0,-1 1 0,1 0 0,0 0 0,0 1 0,-1-1 0,0 1 0,1 0 0,-1-1 0,1 1 0,-1-1 0,1 1 0,-1 0 0,0 0 0,0 0 0,-1 0 0,1-1 0,-1 1 0,-1-1 0,1-1 0,-1-1 0,0 0 0,1-1 0,-1 0 0,1 1 0,0 0 0,-1 0 0,1 1 0,0 0 0,0 1 0,0 0 0,0-1 0,0 1 0,0 1 0,0-1 0,0-1 0,0 1 0,0 0 0,0-1 0,0 1 0,0 0 0,0 0 0,0 1 0,0-1 0,0 0 0,0 0 0,0-1 0,0 1 0,0 0 0,0-1 0,0 1 0,0-1 0,0 0 0,1-1 0,0 1 0,0-1 0,-1 1 0,0 1 0,0-1 0,0 1 0,1 0 0,-1 1 0,0-1 0,1 1 0,-1 0 0,1 0 0,-1 1 0,0 1 0,1 0 0,-1 0 0,1 0 0,0-1 0,0-1 0,0-1 0,-1 0 0,1-1 0,-1 1 0,0-1 0,0 0 0,0 0 0,0 0 0,0 0 0,0 1 0,0 0 0,0 0 0,0 0 0,0-1 0,0 1 0,-1 1 0,1-1 0,-1 1 0,1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14.0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116 34 24575,'-6'8'0,"1"-2"0,0-1 0,2-3 0,0 0 0,-1 0 0,1 0 0,0 0 0,-1 0 0,0 0 0,1 0 0,-1 0 0,1-1 0,0 1 0,1-1 0,0 1 0,0-1 0,1 0 0,-1 0 0,0 1 0,0 0 0,0 0 0,1 1 0,-1 0 0,0-1 0,1 0 0,-1 0 0,1 1 0,-1-1 0,1 1 0,0 0 0,-1 0 0,1 0 0,-1 0 0,1 0 0,-1-1 0,0 1 0,-1 1 0,2-1 0,-1-1 0,1 1 0,0 0 0,-1-1 0,1 0 0,0 1 0,0-1 0,1 1 0,-1 0 0,0 0 0,0-1 0,1 1 0,-1-1 0,0 2 0,1-1 0,-1 1 0,0-1 0,0 1 0,0-1 0,0 1 0,1-1 0,-1 0 0,1 0 0,-1 0 0,1-1 0,0 1 0,0 0 0,0 1 0,0-1 0,0 1 0,0-1 0,0 1 0,0 0 0,0-1 0,1 1 0,0 0 0,2 0 0,-1 1 0,1 0 0,-1 1 0,2 0 0,-1 0 0,0 1 0,1 2 0,0 1 0,1 1 0,2 3 0,0 0 0,2 0 0,2 1 0,1-1 0,2-1 0,2-2 0,1-1 0,0-2 0,-2-3 0,-2-3 0,-2-1 0,-3-3 0,-1-2 0,-1-2 0,-1-3 0,0 1 0,-2-1 0,0 0 0,-2 0 0,0 1 0,-1 1 0,0-1 0,0 1 0,-1 1 0,-1 0 0,-2-1 0,-2 1 0,-1-1 0,-1 1 0,0 2 0,-1 1 0,0 2 0,1 1 0,1 0 0,3 1 0,1 2 0,3 1 0,2 1 0,3 0 0,7 0 0,5-2 0,5-1 0,1-1 0,0-3 0,-5-2 0,-5-3 0,-4-1 0,-5 1 0,-2 0 0,-1 2 0,-2 1 0,-1 1 0,-1 0 0,0 1 0,1-1 0,0 1 0,0 0 0,-1 1 0,0-1 0,-1 1 0,-1 0 0,-1 0 0,-1-1 0,-1 0 0,-1 0 0,0 0 0,-1 0 0,1 2 0,1 0 0,1 1 0,2 1 0,2 2 0,2 3 0,1-1 0,1-1 0,0 0 0,4-1 0,2-2 0,2 0 0,0-2 0,-1 0 0,0-2 0,-2-2 0,0-3 0,-1-3 0,-2 1 0,-1-1 0,-1 2 0,-1 1 0,0-1 0,-1 0 0,-1 1 0,-2 1 0,-2 2 0,-3 1 0,-2 0 0,-3 1 0,-3-1 0,1 1 0,1 1 0,4 0 0,4 1 0,4 0 0,3 0 0,7-3 0,-1-1 0,4-4 0,-4 0 0,-2 1 0,-2 2 0,-1 0 0,0 2 0,-1 0 0,0 0 0,0 0 0,0 0 0,0-1 0,0 0 0,-1 1 0,1 0 0,-1 1 0,0 0 0,1-1 0,-1 1 0,0 0 0,1 0 0,0-1 0,0 1 0,0 0 0,0 0 0,0 0 0,0-1 0,0 1 0,0-1 0,0-1 0,0 1 0,0 0 0,0 0 0,0 0 0,0 0 0,0 0 0,0 1 0,0-1 0,0 1 0,0 0 0,0-1 0,0 0 0,-1 0 0,1-1 0,-1 1 0,1 0 0,-1 0 0,1-1 0,-1 1 0,1 0 0,0-1 0,-1 1 0,1-1 0,-1 2 0,1-1 0,0 1 0,0 0 0,0 0 0,3 0 0,-1 2 0,1 0 0,0 1 0,-1 0 0,2 0 0,-2 0 0,1 0 0,-1-1 0,0 1 0,0-1 0,0 1 0,0 0 0,0 0 0,0-1 0,1 0 0,-1 0 0,0 0 0,0 0 0,0 0 0,1 0 0,-1 0 0,0 0 0,0 0 0,0 0 0,0 0 0,1 0 0,0 0 0,-1 0 0,0 0 0,0 0 0,0 0 0,1 0 0,-1 0 0,0 0 0,0 1 0,0-1 0,0 1 0,0 0 0,1 0 0,0 0 0,-1 0 0,1-1 0,-1 1 0,2 0 0,-1-1 0,0 1 0,-1-1 0,1 1 0,-1-1 0,1 0 0,-1 1 0,0 0 0,1 0 0,-1-1 0,0 1 0,0 1 0,0-1 0,0 0 0,1-1 0,0 1 0,-1-1 0,0 1 0,0 0 0,0 0 0,0 0 0,0 0 0,-1 2 0,0-2 0,1 1 0,-1 0 0,1 0 0,-1 0 0,0-1 0,1 0 0,-1 1 0,1-1 0,0 0 0,0-1 0,0 1 0,0 0 0,0 0 0,0 0 0,0 0 0,0 0 0,0 0 0,-1 1 0,1-1 0,0 1 0,-1-1 0,0 1 0,1 0 0,0 0 0,-1 0 0,1 0 0,-1 0 0,1-1 0,-1 1 0,1 1 0,0-1 0,-1 0 0,1 0 0,-2 0 0,1-1 0,0 2 0,0-1 0,1 0 0,-1 0 0,0-1 0,-1 1 0,1 0 0,0 0 0,-1 0 0,1 0 0,0 0 0,-1 0 0,0 0 0,1 0 0,0 0 0,0 0 0,0 0 0,0 0 0,1-1 0,-1 1 0,1 0 0,0 0 0,0 0 0,0 1 0,0-1 0,-1 0 0,0-1 0,0 1 0,0 0 0,0-1 0,0 2 0,0-1 0,0 0 0,-1 0 0,1 0 0,0 1 0,0-1 0,-1 0 0,1 0 0,-1 1 0,1-1 0,-1 0 0,1 0 0,-1 0 0,1 1 0,0-1 0,0 1 0,0-1 0,-1 0 0,1-1 0,-1 1 0,1 0 0,-1 0 0,1 1 0,0-1 0,0 0 0,0 0 0,0 0 0,0 0 0,0 0 0,-1 1 0,1 1 0,-1-1 0,1-1 0,-1 0 0,0 1 0,1-1 0,-1 1 0,0 0 0,0-1 0,1 0 0,-1 1 0,1-1 0,-1 1 0,0 0 0,0 0 0,0 0 0,0-1 0,0 1 0,0-1 0,0 0 0,0 1 0,0-1 0,0 0 0,0 1 0,0-1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21.2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207 252 24575,'-6'-1'0,"0"0"0,3 1 0,0-1 0,0 0 0,0 0 0,-1 0 0,1 0 0,0 1 0,0-1 0,0 1 0,0-1 0,1 1 0,-1-1 0,1 1 0,-1-1 0,0 1 0,0-1 0,-1 0 0,1 1 0,0-1 0,0 0 0,1 0 0,0 1 0,0-1 0,0 0 0,0 0 0,1 0 0,-1 0 0,0 0 0,0 0 0,0 0 0,0 0 0,0 0 0,0 0 0,0 0 0,-1-1 0,1 0 0,0 0 0,0 1 0,0-1 0,1 1 0,0-1 0,-2 0 0,1 0 0,-1 0 0,0-1 0,1 1 0,0 0 0,0 1 0,0-1 0,1 1 0,-1-1 0,0 1 0,1-1 0,-1 0 0,0 0 0,1 0 0,-1 1 0,1-1 0,-1 0 0,1 0 0,-1 0 0,1 0 0,-1 0 0,1 0 0,-1 0 0,1 0 0,-1 0 0,1 0 0,-1-1 0,1 1 0,0 0 0,0 1 0,-1-1 0,1 0 0,0 0 0,0 0 0,0-1 0,-1 1 0,1-1 0,-1 0 0,1 1 0,-1-2 0,0 1 0,1 1 0,0-1 0,-1 0 0,1 0 0,0 1 0,0-1 0,-1 0 0,1 0 0,0 0 0,0 0 0,0 1 0,0 0 0,1-1 0,-1 1 0,0 0 0,1 0 0,-1 0 0,1 0 0,0-1 0,0 1 0,0-1 0,0 2 0,0-1 0,0-1 0,0 1 0,-1 0 0,0-1 0,1 1 0,0 0 0,0 0 0,0 0 0,0 0 0,0 0 0,0 0 0,0 0 0,0 0 0,0 0 0,0-1 0,0 1 0,-1-1 0,0 1 0,1 0 0,0-1 0,0 1 0,-1-1 0,1 1 0,-1-1 0,1 1 0,-1 0 0,1-1 0,-1 1 0,1 0 0,-1-1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24.1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0 277 24575,'0'-8'0,"0"1"0,0 2 0,0 0 0,0 1 0,0-1 0,0 2 0,0-1 0,0 0 0,0 0 0,0-1 0,0 0 0,0 1 0,0-1 0,0 1 0,0 0 0,0 0 0,0 1 0,0 0 0,0 1 0,0-1 0,0 1 0,0-1 0,0 1 0,0 0 0,0 0 0,0 0 0,0 0 0,0-1 0,1 2 0,-1-1 0,1 0 0,0 0 0,-1-1 0,1 1 0,1 0 0,-2-1 0,2 2 0,-1-1 0,1-1 0,0 1 0,0 0 0,0-1 0,0 1 0,0-1 0,1 0 0,0 0 0,-1 0 0,0 0 0,0 0 0,1 0 0,-1 0 0,0 0 0,0 1 0,0 0 0,0 0 0,0-1 0,-1 2 0,0-1 0,0 0 0,1 0 0,0-1 0,0 1 0,0 0 0,1-1 0,-1 0 0,1 0 0,-1 0 0,0 1 0,0 0 0,0 1 0,0-1 0,0 0 0,0 0 0,0 0 0,1 0 0,0-1 0,0 1 0,0-1 0,0 1 0,0-1 0,0 0 0,0 1 0,0-1 0,0 1 0,0 0 0,-1-1 0,1 1 0,0 0 0,-1 1 0,0-1 0,0 0 0,1 0 0,-2 1 0,1 0 0,1-1 0,0 1 0,0 0 0,0 0 0,-1 0 0,0 1 0,0-1 0,0 1 0,1 0 0,-1-1 0,1 0 0,-1 0 0,1 0 0,0 0 0,0 0 0,0 1 0,0-1 0,0 0 0,-2 0 0,2 0 0,-1 1 0,0-1 0,1 1 0,-1 0 0,-1 0 0,2 0 0,-2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30.5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34 55 24575,'2'11'0,"0"-1"0,1-6 0,0 0 0,0 2 0,0-1 0,1 2 0,-2 0 0,1 0 0,0 0 0,-1 0 0,0-2 0,0 0 0,0-1 0,0-2 0,0 3 0,0-3 0,2 1 0,0 0 0,-1-2 0,2 1 0,-3-10 0,0 3 0,-3-6 0,-2 7 0,-4 1 0,-2 2 0,0 0 0,1 1 0,4 1 0,0 0 0,1 0 0,-2 2 0,2-1 0,-2 0 0,2-2 0,-1 1 0,-1 1 0,1-1 0,-2 1 0,3-2 0,-1 0 0,1-6 0,0 0 0,3-7 0,3 0 0,3 0 0,3-1 0,1-1 0,1 2 0,-2 1 0,-1 3 0,0 3 0,-1 2 0,-1 1 0,-1 1 0,1 0 0,-1 0 0,1-1 0,-1 1 0,0 0 0,0 0 0,0 1 0,-1 0 0,-1 1 0,-1 5 0,0-1 0,-2 4 0,0-3 0,0-1 0,0 1 0,0-1 0,0-1 0,1 2 0,0 0 0,2 0 0,1 1 0,0-1 0,0 1 0,0-1 0,0 1 0,-1 0 0,0 0 0,0 0 0,-1-1 0,0-1 0,0 1 0,-1-1 0,1-1 0,-1 1 0,0 0 0,1-1 0,-1 2 0,0-1 0,0 0 0,0 0 0,0 1 0,-1-1 0,0 0 0,0 0 0,0 1 0,0-1 0,0 2 0,0-2 0,0 0 0,0 0 0,0 0 0,0 1 0,0-2 0,-1 1 0,-1 1 0,0-2 0,-1 1 0,0-1 0,0-1 0,-1 2 0,1-2 0,0-1 0,-2 1 0,2 0 0,-2-1 0,2 0 0,-1 1 0,0-1 0,1 0 0,-2 2 0,2-2 0,0 2 0,0-2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47.91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68 66 24575,'-8'-2'0,"0"1"0,8-1 0,-1-3 0,0 2 0,0-2 0,0 1 0,0 0 0,1 0 0,0-1 0,0 1 0,0 0 0,0 0 0,1 0 0,1 0 0,0 1 0,1 0 0,1 1 0,-1 0 0,1 1 0,0 1 0,0 0 0,0 0 0,0 0 0,0 0 0,0 0 0,0 0 0,0 0 0,0 0 0,0 0 0,1 0 0,-2 0 0,1 0 0,0 1 0,0 0 0,0 3 0,-2-1 0,0 1 0,0-1 0,0 1 0,0-1 0,0 1 0,0-1 0,0 1 0,-1 0 0,1 0 0,-1 0 0,1 0 0,0-1 0,0 1 0,1-2 0,-1-10 0,0 4 0,0-8 0,-3 8 0,0 0 0,0 1 0,-2-1 0,0 2 0,0-1 0,0 1 0,-1 0 0,0 0 0,0 0 0,1 1 0,11 7 0,-5-3 0,8 5 0,-10-6 0,0 0 0,1 2 0,-1 0 0,1 1 0,-2-1 0,0-1 0,0 2 0,0-2 0,0 1 0,0 1 0,0-2 0,0 2 0,0-2 0,0 1 0,0 2 0,0-3 0,0 1 0,-1 0 0,-1-1 0,0 2 0,0-1 0,1-2 0,-2 2 0,1-1 0,-1-1 0,0 2 0,0-2 0,0 1 0,-1-1 0,0 0 0,1 0 0,-2-1 0,2 0 0,-2 0 0,2 0 0,-1 1 0,0-1 0,1 2 0,-1-2 0,1 0 0,-2 1 0,1-2 0,0 1 0,1-1 0,-1 0 0,-1 0 0,1 0 0,0 0 0,-1 0 0,2 0 0,-1 0 0,-1 0 0,2 0 0,-3 0 0,3 0 0,-1 0 0,0-2 0,2 0 0,-1-4 0,1 3 0,1-1 0,0 0 0,0 1 0,-1-2 0,2 1 0,-1 0 0,1 0 0,0-1 0,-1 2 0,0-1 0,0 0 0,-1 0 0,2 0 0,-2 0 0,2 0 0,-1 0 0,0 0 0,1 0 0,-1-1 0,1 2 0,0-2 0,0 2 0,0-2 0,0 1 0,0 0 0,0 0 0,0 0 0,1 1 0,2-1 0,0 2 0,1 0 0,0 0 0,0 1 0,-1-1 0,1 0 0,0 1 0,0 0 0,0 0 0,0 1 0,0-1 0,0 0 0,0 1 0,0-1 0,0 0 0,0 1 0,0-1 0,0 1 0,1 0 0,-2 0 0,2 0 0,-2 0 0,3 0 0,-2 0 0,1 0 0,0 0 0,-2 0 0,1 0 0,0 0 0,0 0 0,1 1 0,-1 0 0,0 0 0,0 1 0,-1-1 0,1 1 0,1-1 0,-2 1 0,1 0 0,-1 0 0,1 0 0,-1 0 0,1 0 0,-1 2 0,-1-2 0,1 2 0,-2 0 0,0-1 0,1 3 0,-2-3 0,1 1 0,-1 1 0,0-2 0,0 2 0,0-2 0,0 1 0,0 1 0,0-2 0,0 3 0,0-2 0,0-1 0,0 2 0,0-1 0,0 1 0,-1-2 0,-1 1 0,0 1 0,1-2 0,-2 0 0,0 0 0,0-1 0,0 1 0,-2-2 0,2 0 0,-2 1 0,2-2 0,0 2 0,-2-2 0,2 1 0,-2-1 0,1 0 0,1 0 0,-2 1 0,1-1 0,-1 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51.92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89 122 24575,'-14'-5'0,"1"1"0,4 2 0,1 1 0,1 0 0,0-1 0,1 1 0,1-1 0,0 0 0,2-1 0,-1 1 0,2-2 0,0 1 0,1-1 0,0-1 0,0 2 0,1-2 0,0 2 0,0-2 0,0 1 0,0 0 0,0-1 0,1 0 0,0 1 0,0 1 0,1-1 0,-1 0 0,2 0 0,-1 2 0,2-1 0,-1 1 0,1 1 0,-1-1 0,2 2 0,-2-2 0,1 2 0,1-1 0,-2 0 0,2 0 0,-1 0 0,0 0 0,-1 0 0,1 0 0,0 0 0,0-1 0,0 2 0,0-1 0,-1 0 0,1 1 0,1-1 0,-1 0 0,-1 1 0,2-1 0,-2 1 0,2 0 0,-1 0 0,0 0 0,0 0 0,0 0 0,0 0 0,0 0 0,-1 0 0,2 0 0,-1 0 0,0 0 0,0 0 0,1 1 0,-2-1 0,1 4 0,-2-1 0,-1 1 0,0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1:06.76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37 0 24575,'-13'0'0,"2"1"0,8 1 0,0 0 0,1 2 0,0-1 0,1 2 0,0-1 0,1 0 0,-1 0 0,1 1 0,0-2 0,0 2 0,0-2 0,0 2 0,0-2 0,0 2 0,0-1 0,0 0 0,0 1 0,0-2 0,0 2 0,0 0 0,0-1 0,0 0 0,0 0 0,0 0 0,0 1 0,0-1 0,1 1 0,-1-1 0,1 0 0,0 0 0,0 0 0,0 0 0,1 0 0,-1 0 0,1 1 0,-1 0 0,1 0 0,-1-1 0,0 1 0,0-1 0,0 0 0,0 0 0,0 1 0,1-1 0,-1-1 0,2 1 0,-1-1 0,1 0 0,-1 1 0,0-2 0,2 1 0,0-2 0,0 0 0,1-1 0,-2 0 0,2 0 0,-1 0 0,0 0 0,-1 0 0,2 0 0,-1-1 0,0 0 0,0 0 0,0 1 0,0 0 0,0-1 0,0 0 0,0 0 0,0 1 0,0-2 0,-1 0 0,0-3 0,-1 2 0,-1-1 0,1 1 0,1-1 0,0 2 0,0-2 0,0 2 0,-1-1 0,0-2 0,-1 3 0,-1-3 0,0 1 0,0 0 0,0-1 0,0 2 0,-2-2 0,-1 2 0,1 1 0,-3-1 0,3 2 0,-2-1 0,0-1 0,1 2 0,-1-1 0,1-1 0,0 0 0,-1 1 0,1-1 0,0 1 0,0-2 0,2 1 0,-2 0 0,2-1 0,-1 1 0,1-2 0,-1 2 0,-1-1 0,0 2 0,0-2 0,0 2 0,0-2 0,0 1 0,1 1 0,-1-2 0,1 1 0,-1 0 0,0 0 0,1 0 0,-2 0 0,2 0 0,-1 1 0,-1-1 0,2 1 0,-3 1 0,2 0 0,-1 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28T05:40:14.456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474 0,'-57'0,"-8"0,26 0,-1 0,-2 0,0 0,4 0,1 0,-20 0,21 0,22 0,7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28T05:40:14.457"/>
    </inkml:context>
    <inkml:brush xml:id="br0">
      <inkml:brushProperty name="width" value="0.1" units="cm"/>
      <inkml:brushProperty name="height" value="0.2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686 0,'-56'0,"18"0,-4 0,-15 0,-3 0,-2 0,0 0,4 0,3 0,11 0,4 0,-17 0,22 0,20 0,9 0,25 0,9 0,26 1,16 5,-24 0,2 2,9 2,1 2,3 1,-1-1,-3-1,-2 0,-11-3,-4-1,16 1,-30-4,-16-2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8T05:40:14.4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80 914 24575,'30'40'0,"8"5"0,-14-16 0,3 0 0,0 1 0,1-1 0,21 23 0,-11-13 0,-15-20 0,-12-15 0,-7-17 0,-5-19 0,-12-20 0,-10-14 0,5 26 0,-3-2 0,-4-4 0,-2 0 0,-1-2 0,1 0 0,-2-1 0,1 1 0,3 5 0,1 3 0,-13-24 0,10 22 0,12 18 0,8 12 0,4 5 0,2 1 0,1-1 0,0-1 0,0 1 0,9 1 0,2 4 0,10 0 0,-3 1 0,-3 0 0,-3-1 0,-6-2 0,-1 0 0,-2-2 0,1-4 0,2-14 0,2-23 0,2-24 0,-5 29 0,0-1 0,-1 3 0,-1 1 0,1-17 0,-2 27 0,-2 18 0,0 12 0,0 17 0,0-8 0,0 11 0,0-12 0,0-1 0,-1-1 0,0-1 0,-1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31.53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9 3 24575,'2'1'0,"-1"0"0,-1 0 0,1-1 0,0 1 0,0 0 0,0-1 0,-1 1 0,1-1 0,0 0 0,0 0 0,0 0 0,0 1 0,0-1 0,0 1 0,0-1 0,-1 1 0,1-1 0,-1 1 0,1-1 0,-1 0 0,1 1 0,-1 0 0,0 0 0,0 0 0,0 1 0,0-1 0,-1 1 0,0-1 0,1 0 0,-1 0 0,0 1 0,0-1 0,-1 0 0,1-1 0,0 1 0,0 0 0,0-1 0,0 1 0,0-1 0,0 1 0,0-1 0,0 0 0,0-2 0,1 1 0,0-2 0,-1-1 0,1 1 0,0 0 0,0-1 0,0 1 0,0 1 0,0-1 0,0 2 0,0 0 0,0 0 0,0 0 0,0 1 0,0 1 0,1 0 0,0 2 0,0 0 0,1-1 0,-1-1 0,0 0 0,0-1 0,0 0 0,0 1 0,0-1 0,0 0 0,0 0 0,0 0 0,0 0 0,0 0 0,0 0 0,0 0 0,1 0 0,-1 0 0,0 0 0,0 0 0,0 0 0,0 0 0,0 0 0,0 0 0,0 0 0,-2 0 0,0 2 0,-1-1 0,-1 2 0,0-1 0,0 0 0,1 0 0,0-1 0,1 0 0,0 0 0,1 0 0,0 0 0,0 0 0,0 0 0,0 0 0,0 0 0,0 0 0,0 0 0,0-1 0,0-2 0,1-1 0,1-2 0,0 2 0,1-1 0,-1 1 0,0 1 0,-1 1 0,-1 0 0,0-1 0,0 1 0,-1 0 0,0-1 0,0 1 0,0 0 0,0 0 0,0 0 0,0 0 0,0 0 0,1 1 0,-1-1 0,0 1 0,0 0 0,-1 0 0,1 0 0,-1 0 0,0 0 0,1 0 0,-1 0 0,1 1 0,0-1 0,-1 2 0,1-1 0,-1 0 0,1 0 0,0-1 0,1 1 0,-1-1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8T05:40:14.4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0 959 24575,'20'-3'0,"-2"1"0,-13 3 0,0 1 0,2 6 0,0 1 0,7 4 0,3-2 0,5 0 0,2-3 0,0-2 0,0-2 0,-3-2 0,-4 0 0,-4-2 0,-6-1 0,-4-1 0,-1-11 0,-2 5 0,-1-6 0,0 9 0,-3 0 0,-1-1 0,0-1 0,0 1 0,1 2 0,0-2 0,2 0 0,-1-3 0,1 1 0,0-3 0,-1 1 0,2 2 0,20 25 0,-6 0 0,14 18 0,-13-10 0,-1 1 0,-1 0 0,3 2 0,0 0 0,0-6 0,-4-5 0,-3-5 0,-3-4 0,-2-2 0,-2 1 0,0 0 0,-1 0 0,0 1 0,3 4 0,4 3 0,4 3 0,0-1 0,-2-3 0,-4-4 0,-2-4 0,2-3 0,6-1 0,12 5 0,15 11 0,14 9 0,-20-8 0,1 1 0,27 14 0,-17-8 0,-21-11 0,-19-12 0,-22-2 0,7-1 0,-11 0 0,12 0 0,1 0 0,0-1 0,0-4 0,1-5 0,-1-3 0,0-3 0,0 4 0,3 0 0,0 2 0,4 3 0,0-1 0,3 2 0,-4 0 0,0-2 0,-4-2 0,-2-4 0,-4-2 0,-2 0 0,1 3 0,3 3 0,4 2 0,4 2 0,3 0 0,0-1 0,-8 4 0,3 0 0,-4 5 0,25 19 0,1-1 0,17 16 0,-5-6 0,4-1 0,0-3 0,-1-4 0,-2-3 0,-1 0 0,2 3 0,6 6 0,7 8 0,7 8 0,-22-20 0,-1 1 0,2 1 0,-1-1 0,1 0 0,-1 0 0,25 20 0,-3-6 0,-3-5 0,-3-4 0,1-3 0,2-1 0,5 0 0,8-1 0,8-3 0,-29-13 0,1-3 0,2-1 0,0-2 0,3-1 0,-1-3 0,0-3 0,-1-3 0,-1-3 0,-2-2 0,-3-4 0,-2-4 0,-3-2 0,-3-3 0,-4-3 0,-2-1 0,-3-4 0,-2-1 0,-3-3 0,-1-2 0,-3-1 0,-1-1 0,-2 1 0,-1 0 0,-2 2 0,-2-1 0,-1 0 0,-1-1 0,0-3 0,-1-1 0,-1-4 0,-2-1 0,-2-8 0,-1-1 0,-3-1 0,0 0 0,-2 1 0,0 2 0,1 5 0,0 4 0,-4-20 0,6 24 0,4 21 0,4 9 0,0 6 0,0 1 0,-2-6 0,-2-9 0,-5-21 0,-1-11 0,-1 3 0,2 12 0,4 20 0,1 10 0,-1 6 0,2-3 0,-4-4 0,-1-12 0,-5-8 0,-3-3 0,0 3 0,2 10 0,6 6 0,2 6 0,1-2 0,-3-5 0,-5-4 0,-1-3 0,1 5 0,4 6 0,4 4 0,3 1 0,1-3 0,-1 0 0,1 1 0,-1 0 0,2 0 0,-2 1 0,-4 0 0,2 1 0,-3 1 0,2-2 0,0-2 0,-3-4 0,1-2 0,1 3 0,2 6 0,3 22 0,0-6 0,-2 12 0,0-15 0,-2-1 0,1 0 0,1-2 0,-1 2 0,-1 1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8T05:40:14.46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2130 776 24575,'2'-40'0,"4"-2"0,5-1 0,0 10 0,0 13 0,-4 13 0,-4 4 0,1-2 0,0-3 0,-1 0 0,5-11 0,7-12 0,9-15 0,5-12 0,2 5 0,-7 11 0,-7 15 0,-7 14 0,-7 1 0,2-9 0,4-15 0,6-15 0,4-3 0,-3 8 0,-4 15 0,-4 16 0,-2 8 0,-2 4 0,0 18 0,-3-2 0,-4 17 0,-4-2 0,-4 1 0,-3 3 0,-5 3 0,-6 6 0,-5 5 0,-3 0 0,0-4 0,4-8 0,7-8 0,6-8 0,5-5 0,4-4 0,2-2 0,2-1 0,-1-2 0,-3 1 0,-2 1 0,-6 3 0,-4 0 0,-3 1 0,0-2 0,4-2 0,4-1 0,5-2 0,3 2 0,3 1 0,2 1 0,-1 1 0,-2-1 0,0-2 0,-4 1 0,-3 2 0,-5 2 0,-3 0 0,-1 0 0,1-3 0,1-1 0,0-2 0,3 0 0,0-1 0,-1-1 0,1-1 0,-2-1 0,2 0 0,2 0 0,1 0 0,1 0 0,2 0 0,1 0 0,2 0 0,-1 0 0,-3 0 0,-2 0 0,-5 0 0,-1 0 0,2 0 0,1 0 0,5 0 0,2 0 0,3 0 0,-1 0 0,-1 0 0,-6 0 0,-3 0 0,-6 0 0,-4 0 0,-1 0 0,0 0 0,1 0 0,2 0 0,-1 0 0,-2 0 0,-1 0 0,-2 0 0,1 0 0,-1 0 0,3 0 0,2 0 0,0 0 0,-1 0 0,-8 0 0,-12 4 0,-13 6 0,22-2 0,-2 3 0,-2 1 0,-2 1 0,-3 2 0,-1 0 0,-1 0 0,1 0 0,3-2 0,1 0 0,3-1 0,2-1 0,-21 6 0,8-5 0,9-4 0,5-5 0,2-2 0,4-1 0,2 0 0,0 0 0,0 0 0,-4 0 0,-4-1 0,2 0 0,5-2 0,9-1 0,12 1 0,43 0 0,9 4 0,0 0 0,4 1 0,0 1 0,0 1 0,3-1 0,1 1 0,2-2 0,-2 0 0,-1-1 0,-2 0 0,-3-1 0,-2 0 0,-5 0 0,-2 0 0,18 0 0,-19-2 0,-14 1 0,-4-1 0,6 1 0,12 1 0,9 0 0,4 0 0,-3 0 0,-4 3 0,-4 2 0,-5 1 0,-8 1 0,-11-2 0,-10-3 0,-36-7 0,-17-2 0,-7-1 0,-6-1 0,-5-1 0,-2 0 0,21 3 0,-1 0 0,0 0 0,-22-4 0,4 1 0,17 2 0,3 1 0,7 1 0,2 1 0,-17-3 0,21 3 0,13 2 0,9 2 0,5 0 0,0 1 0,-1 0 0,-2-1 0,-1 0 0,-3-2 0,-1 0 0,-2 0 0,1 0 0,5 2 0,5 0 0,58 4 0,12 8 0,1-1 0,6 2 0,0 3 0,0 1 0,-21-6 0,1 1 0,-1-1 0,0 0 0,-1-1 0,0 0 0,19 4 0,-2-2 0,-6-3 0,-1 0 0,-4-2 0,-1-1 0,-5-3 0,-2 0 0,-5-2 0,-2 0 0,28 0 0,-12 0 0,-9 0 0,-5 0 0,1 0 0,5 0 0,3 0 0,5 0 0,1 0 0,-2 0 0,-2 0 0,-3 0 0,-4 0 0,-2 0 0,-3 0 0,-1 0 0,2 0 0,1 0 0,3 0 0,-3 0 0,-2 0 0,-7 0 0,-7 0 0,-7 0 0,-7 0 0,-4-1 0,-1-1 0,4 0 0,8-3 0,12 1 0,11-1 0,3 0 0,-2-1 0,-5-1 0,-8 0 0,-5 0 0,-5 1 0,-2-1 0,-3 1 0,0-3 0,-3-1 0,-2-1 0,-4 0 0,-4 0 0,0 0 0,-2 0 0,0 0 0,0-2 0,0-6 0,-1-8 0,-1-7 0,-3-5 0,-1-5 0,-1-2 0,0-3 0,2 0 0,2 2 0,1 5 0,2 10 0,0 7 0,0 4 0,0 0 0,0-4 0,0-3 0,0 1 0,0 5 0,0 6 0,0 5 0,0-4 0,-1-6 0,-2-7 0,-1-2 0,-1 11 0,1 9 0,-1 32 0,-1-4 0,-5 23 0,-6-13 0,-4 5 0,-4 1 0,-2-2 0,1-3 0,4-6 0,5-6 0,6-3 0,4-6 0,2 0 0,2-1 0,0-1 0,-1 1 0,-2 2 0,-4 0 0,-7 5 0,-6 5 0,-6 5 0,-1 2 0,3 1 0,3-1 0,5-4 0,4-2 0,3-3 0,1-3 0,0 1 0,2-2 0,1 0 0,2-3 0,2-2 0,0-1 0,-2-1 0,-1 3 0,-3 1 0,0 1 0,0-2 0,0 0 0,3-3 0,3-2 0,0 3 0,2-2 0,-1 2 0,0-1 0,-1-1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33.59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29 24575,'0'-2'0,"0"0"0,0 1 0,0 0 0,0 0 0,0-1 0,0 1 0,0 0 0,0 0 0,1 0 0,-1 0 0,0 1 0,1-1 0,1-1 0,-1 1 0,0-1 0,1 1 0,-1 0 0,0 1 0,0-1 0,0 0 0,0 1 0,1-1 0,-1 0 0,0 1 0,0 0 0,1-1 0,-1 1 0,0 0 0,0-1 0,0 1 0,0-1 0,-1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46.41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12 2 24575,'-1'0'0,"0"-1"0,0 1 0,-1 0 0,1 0 0,0 0 0,0 0 0,0-1 0,0 1 0,0 0 0,1 0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08.6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82 60 24575,'0'-6'0,"0"1"0,0 4 0,4 1 0,-3 0 0,4 1 0,-3-1 0,-1 0 0,2 0 0,-1 0 0,1 0 0,-1 0 0,0 0 0,1-1 0,1 0 0,1-1 0,2-1 0,-1 0 0,0 1 0,-2 1 0,-1 0 0,0 1 0,0-1 0,0 1 0,2-1 0,0 1 0,3-2 0,2 0 0,2-1 0,2 0 0,-1 0 0,-2 2 0,0 0 0,-2 0 0,0 1 0,0 0 0,1 0 0,0 1 0,1 0 0,0 1 0,-1 2 0,-1 0 0,-2 0 0,0 1 0,-3-1 0,0 0 0,-1 0 0,0 0 0,1 2 0,2 0 0,1 3 0,1 0 0,-1-1 0,-1-1 0,-3-2 0,-1-1 0,-1-1 0,-1-1 0,0 1 0,0-1 0,-2 1 0,-2-1 0,-14 5 0,-11 4 0,7-5 0,-2 1 0,-1 0 0,-1 0 0,3-2 0,0 0 0,-13 1 0,13-3 0,9-2 0,7-1 0,3 0 0,1 0 0,1 0 0,0 1 0,-2 1 0,-4 3 0,-2 2 0,-2 1 0,0-2 0,3 0 0,3-3 0,2-2 0,2 0 0,1 0 0,-1 1 0,1 0 0,-1 1 0,-1 0 0,0 0 0,-1 1 0,1-1 0,0-1 0,0 0 0,0-1 0,0 1 0,0-1 0,0 1 0,0-1 0,1 0 0,0 0 0,0 1 0,1-1 0,0 2 0,0-1 0,1 0 0,1 1 0,1-2 0,-1 1 0,2-1 0,-1-1 0,1 1 0,-1-1 0,1 0 0,1-1 0,2 1 0,1 0 0,2 0 0,3-1 0,3 1 0,1 0 0,0-1 0,-3 1 0,-3-1 0,-3 0 0,-3 0 0,-1 0 0,-1 1 0,1-1 0,-1 0 0,0 0 0,0 0 0,1 0 0,-1 0 0,0 0 0,0 1 0,1-1 0,0 0 0,1 1 0,1-1 0,0 1 0,0-1 0,-1 1 0,1-1 0,-1 1 0,1 0 0,-1-1 0,1 1 0,1-1 0,1 1 0,1 0 0,4-1 0,1 1 0,1-1 0,0 1 0,-3 0 0,-3 0 0,-1 0 0,-3 0 0,0 0 0,-1-1 0,-1 1 0,0-1 0,1 0 0,1 1 0,-1-2 0,1 1 0,0 1 0,0-1 0,2 0 0,0-1 0,2 1 0,0-1 0,1 1 0,0 0 0,2 0 0,-1 0 0,1 0 0,0 1 0,-2-1 0,-1 0 0,-3 1 0,0 0 0,-2 0 0,0-1 0,-1 1 0,0-1 0,1 0 0,0 0 0,0-1 0,2 1 0,-1-1 0,-2 1 0,0-1 0,-2-1 0,0 1 0,-1-3 0,-2 2 0,0-1 0,-1 1 0,1 0 0,1 1 0,0 0 0,0 1 0,0-1 0,-2 1 0,-2-1 0,-7-2 0,-5 0 0,-6-2 0,-3 1 0,1 2 0,4 1 0,3 2 0,6 0 0,3 0 0,0 0 0,-4 1 0,-8 3 0,-4 1 0,2 1 0,3-1 0,9-2 0,4-2 0,3 0 0,1-1 0,-2 0 0,-2 0 0,-1 0 0,0 0 0,1 0 0,2 0 0,3 0 0,1 0 0,0 0 0,-1 0 0,1 0 0,-1 0 0,1 0 0,-1 1 0,0-1 0,-1 1 0,-1 0 0,0 0 0,0-1 0,1 1 0,-1-1 0,0 1 0,1 0 0,0-1 0,0 1 0,0-1 0,1 0 0,1 1 0,-1-1 0,1 0 0,0 0 0,-1 0 0,1 1 0,0-2 0,0-1 0,1-1 0,1-1 0,0 0 0,0-1 0,0 1 0,0 0 0,0 0 0,0 2 0,1-1 0,-1 1 0,0 0 0,1 0 0,0-1 0,0 1 0,-1 0 0,1-1 0,-1 1 0,1 0 0,-1 0 0,1-1 0,-1 1 0,1 0 0,-1-1 0,1 1 0,0-1 0,0 1 0,0 0 0,0 0 0,0 0 0,0-1 0,1 1 0,-1 0 0,0 0 0,0 0 0,0 0 0,1 0 0,-1-1 0,1 0 0,-1 1 0,1 0 0,-1 0 0,0 0 0,1 1 0,0-1 0,-1-1 0,1 1 0,0 0 0,0-1 0,0 0 0,1 0 0,1-1 0,1 0 0,1 0 0,1-1 0,0 0 0,1 1 0,-1-1 0,1 2 0,-1 0 0,3-1 0,2-1 0,4-1 0,0-1 0,0 2 0,-3 1 0,-4 2 0,-3 0 0,-2 2 0,0 0 0,2-1 0,2 1 0,2 0 0,1-1 0,2 1 0,-1-1 0,1 1 0,0 0 0,-2 0 0,-1 0 0,-2 0 0,1 0 0,1 0 0,0 0 0,-1 0 0,-1 0 0,-2 0 0,-2 0 0,-2 0 0,0 0 0,1 0 0,-1 0 0,1 0 0,-1 0 0,0 0 0,1 1 0,-1 0 0,2 1 0,-2-1 0,0 1 0,1-1 0,0 1 0,0 0 0,2-1 0,0 1 0,0-1 0,1 0 0,-1 0 0,0 0 0,-1-1 0,-2 1 0,0-1 0,1 0 0,-1 1 0,1 0 0,-1 0 0,0 0 0,0 0 0,0 1 0,0 0 0,0 0 0,0 1 0,0 0 0,0 1 0,0 1 0,0 0 0,0 0 0,1-1 0,-1 0 0,-1 0 0,1-1 0,-1-1 0,0 1 0,0-2 0,1 1 0,-1 0 0,1 0 0,0-1 0,0 1 0,0-1 0,0 1 0,0 1 0,0-1 0,0 2 0,1-1 0,0 1 0,1 0 0,-1 0 0,0-1 0,-1 1 0,0-1 0,0-1 0,0 1 0,-1-1 0,-1 1 0,1-1 0,-1 1 0,0-1 0,0 1 0,0-2 0,0 2 0,0 0 0,0-1 0,-2 1 0,1-2 0,-1 1 0,0 0 0,1-1 0,-1 1 0,0 0 0,1-1 0,-2 1 0,1 0 0,-1 0 0,1 0 0,-1-1 0,0 0 0,0 0 0,1 0 0,-2-1 0,1 0 0,-1-1 0,1 0 0,0-2 0,0 0 0,1 0 0,-1 1 0,1-1 0,0 1 0,0 1 0,0-1 0,-1 1 0,-1 0 0,-3-1 0,-3 0 0,-2 0 0,0 0 0,2 1 0,1-1 0,2 1 0,0-1 0,1 1 0,-2-1 0,-3 1 0,-1 0 0,0 0 0,2 1 0,2-1 0,1 1 0,0 0 0,-4 0 0,-4 0 0,-4 0 0,0 0 0,3 0 0,4 0 0,1 0 0,0 0 0,-5 0 0,-4 0 0,-3 0 0,2 0 0,4 1 0,7-1 0,3 1 0,3-1 0,2 0 0,13 2 0,1 0 0,20 2 0,6 2 0,-11-1 0,1 1 0,0 0 0,0 1 0,-4-1 0,-1 0 0,10 3 0,-17-5 0,-4 1 0,-2-2 0,-3 0 0,-1-1 0,-3 0 0,0-1 0,-1 1 0,1-1 0,-1 1 0,2-1 0,-1 1 0,1 0 0,1 0 0,0 0 0,-1 0 0,1 1 0,0-1 0,1 0 0,0 1 0,1-1 0,-1 0 0,0 0 0,-2-1 0,-1 0 0,-1-1 0,0 1 0,1-1 0,-1 1 0,1-1 0,-1 0 0,0 0 0,1 0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19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0 173 24575,'1'-2'0,"-1"0"0,0 1 0,0-1 0,1 0 0,-1 1 0,0 0 0,1 0 0,-1 0 0,0 0 0,1 0 0,0 0 0,0 0 0,0-1 0,0 1 0,2-2 0,2-6 0,2-5 0,1-2 0,1 1 0,-4 5 0,-1 4 0,-2 3 0,0 3 0,0-1 0,-1 1 0,2-2 0,0 0 0,-1 0 0,1 0 0,-1 1 0,-1 1 0,0-1 0,0 0 0,0 1 0,0-1 0,0 0 0,0 0 0,-1 0 0,0 0 0,0 0 0,0 0 0,0 0 0,0 1 0,0-1 0,0 0 0,0 0 0,0 0 0,0 0 0,1 1 0,-1 0 0,1-1 0,1 1 0,-1 0 0,-1 0 0,1-1 0,0 1 0,0-1 0,0 1 0,0 0 0,0-1 0,0 1 0,0 0 0,0-1 0,1 0 0,0 1 0,0-1 0,0 0 0,0 0 0,0 0 0,0 0 0,1 0 0,-1 0 0,0 1 0,1-1 0,-1 1 0,1-1 0,1 0 0,0 0 0,1 0 0,1 0 0,-1 0 0,1 0 0,-1 0 0,1 0 0,0 0 0,-1-1 0,0 1 0,-1 1 0,0-1 0,-1 1 0,1-1 0,-1 1 0,0 0 0,-1 0 0,0 0 0,0 0 0,1 0 0,0 0 0,0 0 0,0 0 0,0-1 0,0 1 0,-1 0 0,0-1 0,0 1 0,-2-1 0,-2 1 0,-1 0 0,-2 0 0,0-1 0,1 1 0,0 0 0,0-1 0,1 1 0,0 0 0,0 0 0,1 0 0,-1 0 0,0 0 0,0 0 0,1 0 0,-1 0 0,0 0 0,0 0 0,0 0 0,0 0 0,-1 0 0,0 0 0,1 0 0,0 0 0,0 0 0,0 0 0,0 1 0,0-1 0,0 0 0,1 1 0,0-1 0,0 0 0,-1 1 0,1-1 0,0 0 0,-1 1 0,0-1 0,1 1 0,-1-1 0,1 0 0,0 1 0,0-1 0,0 0 0,1 0 0,-1 0 0,1 1 0,0-1 0,-1 0 0,1 0 0,0 0 0,-1 0 0,1 0 0,0 0 0,-1 0 0,1 0 0,0 0 0,0 0 0,-1 0 0,1 0 0,1 0 0,2 0 0,0 0 0,3 0 0,1 0 0,0 0 0,1-1 0,-2 0 0,0 0 0,-3 1 0,1 0 0,-1 0 0,0-1 0,0 1 0,1 0 0,-2 0 0,1 0 0,0 0 0,0 0 0,-1-1 0,1 1 0,0 0 0,0-1 0,0 1 0,1-1 0,0 1 0,0 0 0,0 0 0,1-1 0,-1 1 0,0 0 0,0-1 0,0 1 0,0 0 0,1-1 0,-1 1 0,1-1 0,1 1 0,0-1 0,1-1 0,1 1 0,1 0 0,0-1 0,0 1 0,-1 0 0,1 0 0,0 0 0,0 0 0,0 1 0,-1 0 0,-1-1 0,0 1 0,-1 0 0,0-1 0,0 1 0,0 0 0,-1 0 0,-1 0 0,0 0 0,0 0 0,-1 0 0,2 0 0,-1 0 0,1 0 0,1 0 0,1 0 0,1 0 0,2 0 0,2 0 0,-1 0 0,-1 0 0,-2 0 0,-2 0 0,0 0 0,-1 0 0,0 0 0,0 0 0,0 0 0,0 0 0,1 0 0,-1 0 0,0 0 0,-1 0 0,0 0 0,0 0 0,1 0 0,0 1 0,0-1 0,0 0 0,0 1 0,1-1 0,-1 1 0,1 0 0,0-1 0,-1 1 0,0 0 0,-1 0 0,0 0 0,0 0 0,0 1 0,-1-1 0,1 0 0,-1 0 0,0 0 0,-1 0 0,-1 0 0,0 0 0,0 0 0,0 0 0,0 0 0,0 0 0,0 0 0,0 0 0,1 0 0,-1 1 0,1 0 0,1 0 0,0 0 0,0 0 0,0 0 0,0 0 0,0 0 0,-1 0 0,1-1 0,-1 0 0,1 1 0,-1-1 0,0-1 0,0 1 0,0 1 0,0-2 0,0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22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23 24575,'-2'0'0,"-1"0"0,0 0 0,0 0 0,1 0 0,0 0 0,0 0 0,0 0 0,1 0 0,-1 0 0,1 0 0,0 1 0,-1-1 0,1 1 0,-1-1 0,0 1 0,1-1 0,0 0 0,0-1 0,1 1 0,-1-2 0,1 0 0,0-1 0,0 0 0,0 1 0,1-1 0,0 1 0,1 0 0,0 0 0,-1 1 0,2 0 0,-1 1 0,0-1 0,0 1 0,-1-1 0,1 1 0,-1 0 0,1 0 0,-1 0 0,0 0 0,0 0 0,1 0 0,-1 0 0,1 0 0,-1 0 0,0 0 0,0 1 0,0-1 0,0 1 0,1-1 0,-1 1 0,0 0 0,1 0 0,-1 0 0,0 0 0,1 0 0,-1-1 0,0 1 0,0 0 0,-1 0 0,1-1 0,0 1 0,-1 0 0,1 0 0,-1 0 0,1 0 0,-1 0 0,0 0 0,0 0 0,0-1 0,-1 1 0,1 0 0,-1 0 0,-1 0 0,1 0 0,0-1 0,0 1 0,0 0 0,0 0 0,0-1 0,-1 1 0,1-1 0,-1 0 0,1 0 0,-1 1 0,0-1 0,1 1 0,-1-1 0,0 0 0,1 0 0,0 1 0,-1-1 0,1 0 0,0 0 0,0 1 0,0-1 0,0 0 0,-1 0 0,1 1 0,0-1 0,0 0 0,0 1 0,0-1 0,0 0 0,-1 0 0,1 1 0,0-1 0,0 0 0,1 0 0,-1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26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6 24575,'-4'0'0,"0"1"0,-1-1 0,0 2 0,-1-1 0,1 1 0,1-1 0,0 0 0,1 0 0,-1 0 0,0 0 0,1 0 0,-1-1 0,1 1 0,0-1 0,0 1 0,0-1 0,0 0 0,1 0 0,-1 1 0,1-1 0,-1 0 0,1 0 0,0 0 0,1 0 0,-1 0 0,0 0 0,1 0 0,-1 0 0,1 0 0,0 0 0,-1 0 0,1 0 0,-1-1 0,0 0 0,1 1 0,-2-1 0,1-1 0,-1 1 0,0 0 0,0-1 0,-2 1 0,0-1 0,0 0 0,-1 0 0,0 1 0,1 0 0,0 0 0,1 0 0,1 0 0,2 1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37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570 0 24575,'0'5'0,"1"0"0,1 2 0,0 1 0,1-1 0,-1 0 0,1-2 0,-2-1 0,1-1 0,-2-1 0,1 1 0,-1-1 0,0 0 0,0 0 0,0 0 0,0 0 0,0-1 0,1 0 0,-1 0 0,0 1 0,1-1 0,-1 0 0,0 1 0,0-1 0,0 1 0,0-1 0,0 1 0,0-1 0,0 1 0,0 0 0,0-1 0,0 0 0,0 0 0,0 1 0,0 0 0,0-1 0,0 1 0,0-1 0,0 1 0,0-1 0,0 1 0,0-1 0,0 1 0,0 0 0,0-1 0,0 2 0,0-1 0,0 0 0,0 0 0,0 0 0,0 0 0,0 0 0,-1 0 0,1 0 0,-1 0 0,0 0 0,0-1 0,1 1 0,-1-1 0,0 0 0,1 1 0,-1-1 0,0 1 0,0 0 0,0 0 0,1 0 0,-2 0 0,1 0 0,0 0 0,0 0 0,0-1 0,0 1 0,1-1 0,-1 1 0,0-1 0,0 0 0,-1 0 0,1 0 0,0 0 0,0 0 0,-1-1 0,0 1 0,-1-1 0,0 0 0,0 0 0,1 0 0,-1 0 0,1 0 0,-1 0 0,1 0 0,0-1 0,0-1 0,0-2 0,1 0 0,0-1 0,0 0 0,1-1 0,0 2 0,1-1 0,0 0 0,1 1 0,1 1 0,0-1 0,-1 2 0,1-1 0,-1 1 0,-1 0 0,1 0 0,-1 0 0,0 1 0,0-1 0,0 1 0,1-1 0,-1 0 0,1 0 0,0 0 0,0 0 0,-1 1 0,0-1 0,1 1 0,0 0 0,-1 0 0,0 1 0,0 0 0,1-1 0,-1 1 0,0 0 0,-1-1 0,1 1 0,1-1 0,-1 1 0,0-1 0,-1 1 0,1 1 0,-1 1 0,0 1 0,0 1 0,0 0 0,0-1 0,-1-3 0,1-2 0,-2-2 0,0 0 0,-1 0 0,0 1 0,1 1 0,-1-1 0,1 1 0,-1 0 0,2 1 0,-1 0 0,2-1 0,-1 1 0,0 0 0,0 0 0,1 0 0,-1 0 0,1 0 0,0 0 0,0 0 0,0 0 0,1 0 0,1 1 0,0 0 0,1 0 0,0 0 0,0 2 0,-1 0 0,-1 2 0,0 0 0,0 0 0,-1 0 0,0 0 0,0-1 0,0 0 0,0 0 0,0 0 0,0 0 0,0-1 0,0 0 0,0 0 0,0 0 0,0 0 0,0-1 0,1 0 0,-1 0 0,0 0 0,1-1 0,-1 1 0,0-1 0,1 1 0,-1 0 0,1-1 0,0 1 0,0 0 0,0 0 0,0 0 0,0 0 0,0 0 0,0 0 0,0 0 0,-1 0 0,1 0 0,0 0 0,0 0 0,0 0 0,-1 0 0,1 0 0,-1 0 0,1-1 0,-1 1 0,1 0 0,-1 0 0,0-1 0,1 1 0,-1 0 0,0 0 0,1 0 0,-1-1 0,0 1 0,1 0 0,-1 0 0,0 0 0,0 1 0,0-1 0,0 0 0,-1 0 0,1 0 0,0 0 0,-1-1 0,0 1 0,-1 0 0,1 0 0,0 0 0,0-1 0,0 1 0,0-1 0,-1 1 0,1-1 0,0 1 0,-1-1 0,1 0 0,-1 0 0,1 0 0,-1 0 0,1 0 0,-1 0 0,1 0 0,0 0 0,0 0 0,-1 0 0,1 0 0,0 0 0,0 0 0,0 0 0,1 0 0,-1 0 0,0 0 0,-1-1 0,1 1 0,-1 0 0,1 0 0,-2 0 0,1 0 0,-2 0 0,-2 0 0,-5 0 0,-9 0 0,-13 0 0,12 0 0,-2 0 0,-2 0 0,-1 0 0,1 0 0,0 0 0,-17 0 0,9-1 0,11-1 0,6 0 0,5 0 0,5 0 0,2 1 0,1 1 0,0-1 0,0 1 0,-1 0 0,0-1 0,-1 1 0,-1 0 0,-3 0 0,-3 0 0,-2 0 0,-3 0 0,2 0 0,2 0 0,4 0 0,2 0 0,3 0 0,1-1 0,0 0 0,1-1 0,0 0 0,2 0 0,1 0 0,3-1 0,5-1 0,5 0 0,3 0 0,1 1 0,-2 1 0,-2 1 0,-5 0 0,-4 1 0,-2 0 0,-2 2 0,-1 0 0,0 3 0,-1 2 0,1 2 0,-1-1 0,2-3 0,-1-2 0,4-1 0,3 0 0,5 0 0,2-1 0,2 0 0,2 0 0,0-1 0,3 0 0,1 0 0,0 0 0,-2 0 0,-2-1 0,-4 1 0,-3-1 0,-1 1 0,-1 0 0,-2-1 0,0 1 0,-1 0 0,-1 0 0,1 0 0,0 0 0,0 0 0,0 0 0,-1 0 0,-1 0 0,1 0 0,-1 0 0,-1 0 0,0 0 0,0 0 0,-1 0 0,1 1 0,-1-1 0,0 0 0,1 0 0,-1 0 0,1 0 0,-1 0 0,0 0 0,0 0 0,0 0 0,-1 0 0,0 0 0,0 1 0,0-1 0,0 0 0,0 1 0,0-1 0,1 0 0,0 1 0,1 0 0,0 0 0,1 0 0,-1-1 0,-1 0 0,-1 1 0,-4-1 0,0 0 0,-5 0 0,2 0 0,0 0 0,0 0 0,2 0 0,0 0 0,0 0 0,0 0 0,1 1 0,0-1 0,0 1 0,0-1 0,1 1 0,-1-1 0,0 0 0,1 1 0,-1-1 0,0 1 0,1 0 0,-1-1 0,0 1 0,0 0 0,0 0 0,0-1 0,0 1 0,-1 0 0,0 0 0,0 0 0,1 0 0,-1 0 0,0 0 0,1 0 0,0-1 0,0 1 0,0 0 0,0-1 0,1 1 0,-1-1 0,1 1 0,-1-1 0,1 0 0,-1 1 0,0-1 0,1 1 0,-1-1 0,-1 0 0,1 1 0,-1 0 0,-1-1 0,1 1 0,-1-1 0,1 1 0,-1-1 0,1 1 0,-1-1 0,0 1 0,0-1 0,0 1 0,1-1 0,0 0 0,0 1 0,1-1 0,-1 1 0,1-1 0,0 1 0,0-1 0,-1 0 0,1 1 0,-1-1 0,1 0 0,-1 0 0,0 0 0,0 0 0,-1 0 0,0 1 0,0-1 0,-1 0 0,1 0 0,1 0 0,-1 0 0,0 1 0,1-1 0,0 1 0,0-1 0,0 0 0,0 0 0,0 0 0,1 0 0,-2 0 0,1 0 0,0 0 0,-1 0 0,0 0 0,0 0 0,0 0 0,0 0 0,1 0 0,-1 0 0,0 0 0,0 0 0,1 0 0,-1 0 0,1 0 0,1 0 0,-1 0 0,0 0 0,0 0 0,0 0 0,-1 0 0,0 0 0,-1 0 0,0 0 0,-1 0 0,1 0 0,-1 0 0,1-1 0,-1 0 0,1 1 0,0 0 0,0 0 0,-1-1 0,1 1 0,-1-1 0,1 0 0,2 1 0,1-1 0,3 0 0,3 1 0,1 0 0,2 0 0,1 0 0,1 0 0,0 0 0,1 0 0,0-1 0,0 0 0,0 0 0,1 0 0,0 1 0,1-1 0,-1 1 0,-2-1 0,-2 1 0,-2-1 0,0 0 0,-1-1 0,0 1 0,0 0 0,-1 0 0,1 0 0,0 0 0,0 0 0,0 0 0,0 0 0,0 0 0,0 0 0,0 1 0,0 0 0,0-1 0,0 1 0,0 0 0,0 0 0,0 0 0,1 0 0,1 0 0,0 0 0,1 0 0,1 0 0,-1 0 0,1 0 0,0 0 0,0 0 0,0 0 0,-2 0 0,1 0 0,-2 0 0,1 0 0,0 0 0,-1-1 0,0 1 0,0-1 0,0 1 0,0-1 0,0 1 0,1-1 0,1 0 0,0 0 0,1 0 0,-1 0 0,1 0 0,0 0 0,-1 0 0,0 1 0,-1-1 0,0 1 0,-2 0 0,0-1 0,-1 1 0,0 0 0,0-1 0,0 1 0,0 0 0,-1-1 0,-1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46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24575,'-2'0'0,"-1"1"0,0 1 0,0-1 0,0 1 0,0 0 0,1 0 0,0 0 0,1 0 0,0 0 0,0 0 0,0 0 0,1 0 0,-1 0 0,1 0 0,-1 0 0,0 0 0,1 0 0,-1 0 0,1 1 0,-1-1 0,0 1 0,0-1 0,0-1 0,1 1 0,-1 0 0,1 0 0,0 0 0,-1 0 0,1 0 0,0-1 0,-1 1 0,1 1 0,0 0 0,-1-1 0,0 1 0,0-1 0,1 0 0,-1 0 0,1 0 0,0 0 0,0-1 0,0 1 0,0 0 0,0-1 0,0 1 0,0 1 0,0-1 0,0 1 0,0 0 0,0 0 0,0 1 0,0-1 0,1 2 0,0-1 0,-1 1 0,1-1 0,0 1 0,-1-1 0,1 1 0,-1-1 0,1 0 0,-1-1 0,1 1 0,-1 0 0,1-1 0,0 2 0,0-1 0,-1 0 0,1 1 0,0-1 0,0 2 0,0-1 0,0-1 0,0 0 0,0-1 0,-1 0 0,1 0 0,-1-1 0,1 1 0,-1-1 0,1 0 0,-1 0 0,1 0 0,0 0 0,-1 1 0,1-1 0,-1 0 0,0 1 0,1-1 0,-1 0 0,0 0 0,1-1 0,-1 1 0,0 0 0,0 0 0,1 0 0,-1-1 0,0 0 0,0 1 0,0-1 0,0 0 0,0 1 0,0-1 0,0 0 0,0 0 0,0 0 0,-1 0 0,0-2 0,-2-2 0,1-2 0,-1-1 0,0-2 0,1 1 0,-1 0 0,2 2 0,0 0 0,1 2 0,-1 0 0,1 1 0,0 0 0,0 1 0,0 0 0,0 0 0,0 0 0,0 6 0,1 1 0,0 5 0,0-3 0,0-1 0,0-2 0,0-1 0,0 0 0,-1-2 0,0 1 0,0-1 0,0 0 0,0 0 0,0 0 0,0 0 0,1-1 0,-1 1 0,0-1 0,0 1 0,0-1 0,0 0 0,0 0 0,1-1 0,0 0 0,0 0 0,-1 0 0,2 0 0,0 0 0,0-1 0,0 0 0,0 1 0,0-1 0,0 0 0,0 1 0,0-1 0,0 1 0,0 0 0,0 0 0,-1 0 0,0 0 0,0 0 0,0 0 0,0 0 0,0-1 0,0 1 0,0 0 0,0 0 0,0-1 0,0 1 0,0 0 0,0 0 0,0-1 0,0 1 0,0-1 0,0 1 0,-1-1 0,1 0 0,-1 0 0,1 0 0,-1 0 0,1 0 0,0 1 0,-1 0 0,1-1 0,0 1 0,-1-1 0,1 0 0,0 0 0,-1-1 0,1 0 0,-1 1 0,0-2 0,0 1 0,0 0 0,0-1 0,0 0 0,0 1 0,0 0 0,0 0 0,0 0 0,0 1 0,0 0 0,0-1 0,0 1 0,-1-1 0,1 1 0,-1 0 0,0-1 0,1 1 0,0 0 0,-1 0 0,1 0 0,-1-1 0,1 1 0,-1-1 0,0 0 0,0 0 0,1 0 0,-1 1 0,0-1 0,1 0 0,-1 0 0,0 0 0,1 0 0,-1 0 0,0 0 0,1 0 0,-1 0 0,1 1 0,-1-1 0,0 0 0,0 0 0,0 0 0,0 1 0,0-1 0,0 1 0,0-1 0,0 1 0,0 1 0,0 0 0,0 0 0,1 2 0,-1 1 0,1 1 0,0 1 0,0 1 0,0-1 0,0 1 0,0-1 0,0-1 0,1 0 0,-1-1 0,1-1 0,0 1 0,-1-1 0,0 0 0,1 0 0,-1-1 0,0 1 0,0-1 0,0 1 0,0-1 0,0 1 0,0-1 0,0 0 0,0 0 0,1 0 0,-1 0 0,0 0 0,1 0 0,-1 0 0,0 0 0,1 0 0,-1 0 0,0 1 0,1-1 0,-1 0 0,0 0 0,1 0 0,-1 1 0,1-1 0,0 0 0,-1 1 0,1 0 0,-1-1 0,1-1 0,0 0 0,0-2 0,0-1 0,1-2 0,1-1 0,0-2 0,-1 1 0,1 0 0,-1 3 0,0 0 0,0 1 0,-1 0 0,1 1 0,-1-1 0,0 1 0,0 0 0,0 1 0,0-1 0,-1 1 0,1-1 0,0 0 0,0 1 0,0-1 0,0-1 0,1 1 0,-1 0 0,1 0 0,0 1 0,-1-1 0,0 2 0,-4 2 0,1 0 0,-3 4 0,3-2 0,0-1 0,0 1 0,0 0 0,0 0 0,0 0 0,1-1 0,-1 0 0,2 0 0,-1 0 0,1-1 0,-1 0 0,1 0 0,0 0 0,0-1 0,0 0 0,0 0 0,0 0 0,0 0 0,0 1 0,0-1 0,0 1 0,0-1 0,0 1 0,0-1 0,0 1 0,0 0 0,0-1 0,0 1 0,0 0 0,0 0 0,0 0 0,0-1 0,0 1 0,-1-1 0,1 1 0,0-1 0,-1-1 0,1 1 0,0 0 0,-1 0 0,0-1 0,1 1 0,-1-1 0,0 0 0,1 1 0,-1-1 0,0 1 0,0-1 0,0 0 0,-1 1 0,1-1 0,0 0 0,-1 0 0,1 1 0,0-1 0,0 1 0,0-1 0,0 0 0,0 1 0,-1-1 0,1 1 0,0-1 0,1 1 0,-1-1 0,0 1 0,0-1 0,0 0 0,0 0 0,0 0 0,0 1 0,0-1 0,-1 1 0,1-1 0,-1 0 0,1 0 0,0 0 0,0-2 0,1 1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4:54.008"/>
    </inkml:context>
    <inkml:brush xml:id="br0">
      <inkml:brushProperty name="width" value="0.2" units="cm"/>
      <inkml:brushProperty name="height" value="0.2" units="cm"/>
      <inkml:brushProperty name="color" value="#FFC114"/>
      <inkml:brushProperty name="transparency" value="127"/>
    </inkml:brush>
  </inkml:definitions>
  <inkml:trace contextRef="#ctx0" brushRef="#br0">238 190 24575,'14'-14'0,"-2"1"0,-4 10 0,0-1 0,-1 1 0,-1 1 0,0-1 0,0 0 0,-1 0 0,1 1 0,0 0 0,-1-1 0,1 0 0,-2 0 0,1 0 0,-1 0 0,1-1 0,0-1 0,1 0 0,-1-1 0,1-1 0,-1 1 0,0 0 0,-3 0 0,0 2 0,-2-3 0,0 2 0,0 0 0,1 0 0,5 3 0,2-2 0,10 2 0,2-2 0,4-1 0,-2 1 0,-5 2 0,-5 1 0,-4 1 0,-2 0 0,-1 0 0,3 0 0,-2 0 0,4-1 0,2-1 0,3-2 0,6-1 0,4-1 0,-1 2 0,-3 1 0,-6 1 0,-5 2 0,-3 0 0,-3 0 0,4 0 0,2 0 0,9 2 0,6 1 0,5 3 0,0 2 0,-5-1 0,-8 1 0,-6-1 0,-5-1 0,-3 1 0,-1-2 0,-3 0 0,2 0 0,-1 0 0,0 1 0,0 0 0,0 0 0,1 0 0,2 0 0,2 2 0,1-1 0,0 2 0,0-1 0,-1 1 0,0-1 0,-1-1 0,1 0 0,2 1 0,0 0 0,3 3 0,3 2 0,2 2 0,1 1 0,0-1 0,-3-1 0,-3-2 0,-3-2 0,-4-3 0,-1-2 0,-2-1 0,0 2 0,0-2 0,0 2 0,0 0 0,0-1 0,0 3 0,0 0 0,0 0 0,0 0 0,0 0 0,0-1 0,0-1 0,0-1 0,0 1 0,1 0 0,0 0 0,1 2 0,1 0 0,0 3 0,1 1 0,0 1 0,0 0 0,1-2 0,-1 0 0,0-1 0,0-1 0,1 0 0,0 1 0,-1 0 0,0 0 0,-1 0 0,0 1 0,0 1 0,0 0 0,-1 1 0,0-1 0,-1 0 0,-1 0 0,0 0 0,0-1 0,0-2 0,0-1 0,0-1 0,0-1 0,0-1 0,0 0 0,-2 1 0,-1-1 0,-2 1 0,-1-2 0,-1-1 0,0 0 0,1-1 0,-1-1 0,1 0 0,-1 0 0,1 0 0,1 1 0,-1-1 0,1 1 0,0 1 0,0 0 0,0 0 0,0 2 0,-1-1 0,0 0 0,-1 2 0,-1 0 0,0 1 0,-2 2 0,0-1 0,-1 1 0,-1 1 0,1 1 0,0 0 0,1 0 0,2-2 0,0-1 0,1 1 0,0-1 0,-1 1 0,0-1 0,-1 0 0,1 0 0,0-1 0,0-1 0,1-1 0,1 0 0,-1 0 0,1-1 0,1 0 0,-1 0 0,0 1 0,0-1 0,0 0 0,-1-1 0,0 0 0,1 1 0,-2-1 0,1 1 0,1-2 0,-1 1 0,1 0 0,-1-1 0,1 0 0,0-1 0,0-1 0,0 0 0,0 0 0,0 0 0,0 0 0,0 0 0,1 0 0,-1 0 0,0 0 0,0 0 0,-1-1 0,2 0 0,-1 0 0,2-1 0,-1 0 0,-1-2 0,1 1 0,-1-1 0,2 2 0,0 1 0,-1-2 0,0 1 0,-1-1 0,1 2 0,-1-2 0,2 2 0,-2-1 0,1 1 0,-1-1 0,1 0 0,-1-2 0,2 1 0,0 0 0,0-2 0,1 0 0,-1-1 0,-1 1 0,1 0 0,0 0 0,0 2 0,-1-1 0,1 0 0,-1 0 0,-2 0 0,0 0 0,-1 0 0,-1-1 0,-1 2 0,-1-1 0,-1 0 0,-1-1 0,0 0 0,0 2 0,1 0 0,1 0 0,2 1 0,0 0 0,1 1 0,1 0 0,0 0 0,0-1 0,-1 0 0,1 0 0,0 0 0,-2 0 0,1 0 0,-1 0 0,2 0 0,0 0 0,-1 1 0,1 0 0,-1-1 0,0 0 0,0 0 0,1 0 0,0 0 0,0 0 0,0-1 0,0 2 0,1-1 0,-2 0 0,1 0 0,-2 1 0,0-2 0,-1 0 0,-1 0 0,-3-1 0,-2 0 0,-2 0 0,1 0 0,1-1 0,4 1 0,3-1 0,2 1 0,3-1 0,1 1 0,0 0 0,1-1 0,0 1 0,-1-4 0,1 4 0,0-3 0,1 2 0,0 0 0,1-2 0,0-1 0,0 0 0,0-1 0,0-1 0,0 1 0,0 0 0,0 3 0,0 0 0,0-1 0,0 1 0,0 1 0,0 0 0,0-1 0,0 1 0,0-2 0,0 2 0,0-1 0,0 0 0,0 0 0,0-1 0,0 0 0,0-2 0,0-1 0,0 0 0,0 1 0,0 1 0,0 1 0,0 1 0,0 2 0,0-2 0,0 2 0,0-3 0,0 2 0,0 0 0,0-1 0,0 0 0,0-1 0,0-1 0,0 2 0,0 0 0,0 1 0,0 0 0,0-2 0,0 2 0,0-1 0,0 1 0,0-1 0,0 1 0,0-1 0,0 0 0,0 1 0,0 0 0,0 0 0,0 0 0,0-2 0,0 1 0,0 0 0,0-1 0,0 1 0,0 0 0,0 1 0,0 0 0,5 2 0,-1 1 0,4 1 0,-1 0 0,0 0 0,1-1 0,4-4 0,5-6 0,13-13 0,8-8 0,3-5 0,-4 3 0,-12 12 0,-7 8 0,-7 7 0,-5 7 0,-2 3 0,0 5 0,-1 1 0,1 3 0,-1 1 0,1 2 0,-1 3 0,-1 1 0,-1 0 0,1 1 0,-2-1 0,0-1 0,0-1 0,0-1 0,0-3 0,-3-1 0,-3-1 0,-3-3 0,-5-1 0,-2-1 0,0-2 0,2 0 0,3 0 0,2 1 0,2 1 0,2 1 0,1 1 0,1 1 0,1 1 0,1 2 0,0 1 0,1 2 0,0-1 0,0-1 0,0-1 0,0-2 0,0-1 0,0 1 0,1-2 0,1-1 0,3-2 0,2-2 0,2 1 0,-1-1 0,0-1 0,2 1 0,1-1 0,1 1 0,2 2 0,1 3 0,2 1 0,2 1 0,4 1 0,2 0 0,2 2 0,0-1 0,-1 0 0,-2-2 0,-4-2 0,-4-1 0,-4-2 0,-2 0 0,-3 0 0,0-1 0,-1 1 0,-2-1 0,0 1 0,0 1 0,-1-1 0,0 1 0,1-1 0,0 0 0,2 1 0,1 1 0,1 1 0,0-1 0,0 1 0,1 0 0,-1-3 0,-1 0 0,0-2 0,-2-1 0,-1 0 0,1 1 0,1 2 0,2 1 0,2 1 0,3 1 0,2 1 0,1 1 0,-3 0 0,-2-1 0,-5-3 0,-31-13 0,6-2 0,-24-10 0,18 5 0,4 1 0,3 3 0,3 3 0,2 0 0,-6-3 0,-8-4 0,-13-4 0,-7-2 0,0 3 0,6 3 0,12 5 0,8 5 0,7 2 0,5 2 0,3 1 0,1 0 0,1 7 0,2-2 0,0 4 0,1-2 0,1-1 0,0 2 0,0 1 0,0 0 0,0-2 0,4-26 0,4 5 0,9-20 0,2 12 0,5-2 0,5-1 0,5-4 0,0-1 0,-3 1 0,-9 6 0,-8 6 0,-4 6 0,-3 3 0,-2 2 0,-1 1 0,0 0 0,0 0 0,2-1 0,0 1 0,1-1 0,1 0 0,0-1 0,-1 0 0,-2 2 0,-2 0 0,0 0 0,-1 1 0,4-1 0,0 0 0,1 0 0,2 0 0,-1 2 0,0 1 0,1 0 0,2-1 0,4 0 0,3-1 0,1 1 0,-1 1 0,-3 1 0,-4 0 0,-3 1 0,-3 3 0,-2 3 0,-1 4 0,-1 3 0,-1 2 0,0 1 0,0 2 0,0-1 0,0 2 0,0-2 0,0-1 0,2-1 0,1-1 0,1 0 0,1 0 0,0 0 0,1-2 0,1 0 0,0-1 0,1-2 0,0 1 0,2 0 0,2 1 0,4 1 0,1 0 0,0-1 0,-2-1 0,-1 0 0,-1-3 0,0-1 0,-1-3 0,-2-1 0,0-1 0,-1-1 0,-3 0 0,-35-4 0,9 0 0,-27-3 0,19 1 0,3 1 0,4-1 0,1 0 0,2 1 0,1-1 0,-1 0 0,-1 0 0,-4 0 0,-2-2 0,-3-1 0,1-2 0,3-1 0,1-2 0,4 0 0,1-3 0,3 0 0,2-1 0,5 2 0,2 1 0,4 1 0,1 2 0,1 0 0,0 1 0,0 1 0,0 1 0,0 0 0,0 1 0,0-1 0,2 2 0,1 0 0,0 1 0,0 1 0,0-1 0,0 1 0,1 0 0,0 1 0,1 1 0,2 1 0,0 1 0,3 1 0,2 2 0,3 1 0,3 4 0,2 1 0,2 2 0,0 0 0,-1 2 0,-1 0 0,-1-1 0,-1-1 0,-2 0 0,-1-1 0,-3-2 0,0 0 0,2-2 0,1-1 0,5 1 0,3 0 0,0 0 0,-2 0 0,-3 1 0,-5-1 0,-4 0 0,-2-1 0,-2 1 0,-3 0 0,-2 0 0,0 0 0,0 1 0,-3-2 0,-2 2 0,-4 0 0,-2 1 0,-3 0 0,-4-1 0,-2-1 0,-2 0 0,0-3 0,3-1 0,3-1 0,2 0 0,4 0 0,0 0 0,3 0 0,0 0 0,0 0 0,3-1 0,0-6 0,2 4 0,2-4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03.68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92 24575,'14'0'0,"3"-1"0,-1-1 0,0-1 0,-1-1 0,-4 2 0,-4 0 0,-1 1 0,-1 0 0,1-1 0,0 1 0,1-1 0,1 0 0,1 0 0,1-1 0,1 1 0,0-2 0,0 1 0,-1 0 0,-2 1 0,-2 0 0,-1 0 0,-2 2 0,1-1 0,0 0 0,1-1 0,0 1 0,0 0 0,0 0 0,1 0 0,1 1 0,-1-1 0,2 0 0,1 0 0,0 0 0,2 0 0,1 0 0,2 0 0,1 0 0,1-1 0,0 1 0,-1-1 0,1 0 0,-1 0 0,0 0 0,-1 1 0,0-1 0,-2 0 0,1 0 0,0 0 0,1 0 0,1 0 0,2 0 0,0 0 0,-1 1 0,0 1 0,-1-1 0,-1 1 0,-1 0 0,-1 0 0,-3 0 0,-1 0 0,-2 0 0,0 0 0,2 0 0,2 1 0,1 1 0,1 0 0,0 1 0,1-1 0,-2 1 0,1 0 0,0 0 0,-2 1 0,0-1 0,-3 0 0,-2-1 0,-1 0 0,0 0 0,1-1 0,0 1 0,3 0 0,2 1 0,0 1 0,1-1 0,-2 1 0,-2-1 0,-2-1 0,-1 1 0,0 0 0,-1 0 0,1 0 0,0 1 0,0 0 0,0 0 0,-1 0 0,0 0 0,0 0 0,1 0 0,-1 0 0,0 0 0,0-1 0,-1 0 0,1 0 0,-1 1 0,1 0 0,0 1 0,1 0 0,-1 0 0,1 1 0,-1 0 0,1 1 0,1 2 0,-1 1 0,0-1 0,0-2 0,-2-1 0,0-2 0,-1 0 0,0 2 0,0 1 0,0 1 0,0-1 0,0-2 0,-1-2 0,1-13 0,-2 4 0,1-9 0,-2 9 0,2 2 0,-1 1 0,0-7 0,1-2 0,0-6 0,2 0 0,1 5 0,-1 4 0,-1 3 0,0 3 0,0 14 0,0-4 0,1 11 0,0-4 0,2 11 0,0 7 0,1 3 0,-1-2 0,0-11 0,-2-7 0,0-5 0,-1-3 0,0-2 0,0-2 0,-1 2 0,0 1 0,1 1 0,-1 3 0,0-1 0,0-1 0,1-2 0,0-2 0,-1 0 0,2 0 0,-1 0 0,1 1 0,-1-1 0,1 1 0,1 1 0,-1 1 0,1 3 0,1 1 0,-1 0 0,1-1 0,-1-3 0,-1-1 0,1-1 0,-1 0 0,1-1 0,-1 0 0,0-1 0,0-1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28.78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1002 964 24575,'5'-18'0,"1"-1"0,1-1 0,-1 1 0,-2 6 0,-2 3 0,-1 0 0,-1 0 0,0-4 0,0-3 0,0 1 0,0 0 0,0 5 0,0 5 0,-1-2 0,1-2 0,-2-3 0,1-2 0,-1 2 0,1 4 0,0-2 0,-1-2 0,1-3 0,0 0 0,0 4 0,1 3 0,-1 5 0,1-3 0,-1-4 0,1-5 0,0-1 0,0 3 0,0 5 0,-1 4 0,0 0 0,0-6 0,-1-4 0,-1-3 0,1 1 0,0 6 0,0 4 0,0 1 0,-1-1 0,-1-4 0,-1-2 0,0-1 0,-2-2 0,-1-5 0,-4-9 0,1-2 0,-1 1 0,3 5 0,1 6 0,1 3 0,1 1 0,-1 0 0,1 1 0,0 2 0,0 3 0,1 4 0,1 1 0,-1 3 0,-2 0 0,-2 0 0,-4 1 0,-5 0 0,-4-2 0,-5 0 0,-4 1 0,-5-1 0,-1 1 0,-1 1 0,2-1 0,4 0 0,1 0 0,3-1 0,3 1 0,3-1 0,1 1 0,3-1 0,1 0 0,0-2 0,1 1 0,0-1 0,0 0 0,1 1 0,2 1 0,3 0 0,2 2 0,1 0 0,1 1 0,0 0 0,2 0 0,19 0 0,10-1 0,2 0 0,5-1 0,-2-2 0,2 1 0,1-1-326,6-1 1,1 1 0,0-1 325,-1 0 0,1 1 0,-2 0 0,-4 1 0,-1 0 0,-3 0 0,-2 2 0,-2 1 0,6-1 0,-11 1 0,-7 0 0,-4 0 0,-1 1 976,3-1-976,3 1 0,3 0 0,2 1 0,-2 1 0,-3 0 0,-4 1 0,-5 1 0,-1 0 0,-2 2 0,0 1 0,0 2 0,0 5 0,1 3 0,-1 2 0,0 1 0,-2 1 0,-1-1 0,1-1 0,-2 0 0,-1-3 0,-1-2 0,-1-3 0,1-4 0,0-1 0,1-3 0,1-1 0,0 1 0,0 4 0,0 7 0,-2 14 0,0-7 0,0 2 0,-1 6 0,-1 3 0,-2 4 0,-1 2 0,-2 2 0,-2 0 0,3-13 0,-1 0 0,-2-1 0,-1 0 0,-2 0 0,-1-2 0,-1-1 0,-3-1 0,0-2 0,-11 6 0,-2-3 0,-1-6 0,0-5 0,2-3 0,1-4 0,5-3 0,1-4 0,-16-6 0,11-8 0,5-15 0,13 9 0,2-4 0,-2-5 0,2-2 0,0-3 0,0 0 0,2-1 0,0 0 0,1 3 0,1 0 0,1 5 0,1 1 0,0 1 0,0 1 0,-2-18 0,1 6 0,-1 4 0,-1 4 0,-2 2 0,-1 3 0,-2 2 0,-1 5 0,0 3 0,0 4 0,1 4 0,1 2 0,1 2 0,0 1 0,1 1 0,0 0 0,-1 0 0,-1 0 0,0 0 0,-1 0 0,0 0 0,3 0 0,3 1 0,3 1 0,1 1 0,2 2 0,0 2 0,0 5 0,1 8 0,-3 13 0,-1-11 0,-1 3 0,-1 3 0,-2 2 0,-2 3 0,0 0 0,-1 0 0,0 0 0,0-2 0,1-1 0,0-3 0,1 0 0,0-5 0,1 0 0,-5 13 0,1-7 0,2-8 0,1-3 0,2-5 0,2-2 0,0-1 0,-1 2 0,2 1 0,-1 2 0,1 2 0,1 2 0,0 0 0,1 0 0,1-2 0,0-3 0,0-4 0,1-2 0,1-1 0,1-1 0,4 1 0,3 0 0,3-1 0,3-2 0,2-1 0,3-1 0,2-1 0,7-4 0,9-6 0,-15 2 0,1-1 0,3-1 0,1-1 0,1-1 0,-1 0 0,-1 0 0,-1 1 0,-4 2 0,-1 1 0,14-3 0,-9 5 0,-4 3 0,-3 3 0,-2 2 0,-2 1 0,-1 3 0,-2 2 0,-2 0 0,-2-2 0,-3 0 0,-3-3 0,-11-1 0,-12-1 0,-19 0 0,14-1 0,-1 0 0,-5 0 0,-2 0 0,0 0 0,0 0 0,1-2 0,1 0 0,3-2 0,3 0 0,-13-9 0,14-2 0,11 3 0,6 4 0,5 1 0,3 0 0,3-4 0,3-7 0,4-9 0,3-10 0,-7 16 0,0-2 0,1-3 0,0-1 0,0-5 0,-1-2 0,-1 6 0,0-2 0,0 1 0,2-13 0,0 0 0,-1 3 0,0 1 0,-1 6 0,0 1 0,2-9 0,0 5 0,-3 17 0,-2 13 0,-1 5 0,0 11 0,-1 2 0,-1 15 0,0 8 0,0-12 0,0 1 0,-2 4 0,1 2 0,-1 2 0,-1 1 0,0-4 0,1 0 0,-1-4 0,1-1 0,-1 11 0,1-13 0,1-10 0,1-6 0,-1-5 0,0-14 0,1 6 0,0-10 0,5 6 0,19-12 0,-4 5 0,1-1 0,5-4 0,1-1 0,2-1 0,-2 0 0,-6 4 0,-1 2 0,9-10 0,-12 9 0,-9 8 0,-4 4 0,-3 4 0,-5 0 0,-3 0 0,-6-3 0,-4 0 0,-5-2 0,-2-1 0,0 0 0,4 2 0,6 2 0,6 2 0,5 1 0,22 4 0,8 4 0,0-1 0,3 1 0,1 1 0,1 0 0,3 1 0,1 0 0,-4 0 0,-1 0 0,-5-1 0,-2 0 0,13 6 0,-16-2 0,-8-2 0,-7-2 0,-4-1 0,-1 0 0,-1 3 0,0 4 0,-1 7 0,-5 5 0,-6 5 0,-10 5 0,7-16 0,-1 0 0,-3 1 0,-1 0 0,-2 0 0,0 0 0,-1 0 0,-1 0 0,0-1 0,-1-1 0,1-1 0,0 0 0,1-3 0,0 0 0,1-3 0,0-1 0,-19 5 0,5-6 0,3-3 0,5-4 0,5-4 0,5-4 0,4-1 0,5-1 0,4 3 0,1 2 0,0 1 0,-3 2 0,-2 0 0,-1 0 0,0 0 0,4 0 0,41-15 0,-9 1 0,4-3 0,2 0 0,3-2 0,1-2-246,-9 4 0,2-1 0,-1 0 0,0-1 143,-1 1 1,1-1 0,-1 0 0,0 1 102,3-3 0,-1 0 0,-2 2 0,7-5 0,-3 2 0,-11 8 0,-3 3 0,4-3 0,-10 7 0,-7 4 0,-4 3 983,-14 4-573,-2 9-410,-1 0 0,-1 3 0,-3 7 0,0 3 0,-2 2 0,0 2 0,-2 2 0,2 0 0,3-4 0,3-3 0,-5 11 0,12-14 0,14-11 0,7 2 0,11 7 0,10 5 0,-12-10 0,1 0 0,0-2 0,-1 0 0,18 9 0,-9-8 0,-10-6 0,-7-4 0,-6-2 0,-6-1 0,-8-5 0,-3-4 0,-4-5 0,4 0 0,3-2 0,4-1 0,8-4 0,9-2 0,4 0 0,3 3 0,-4 6 0,-6 5 0,-5 5 0,-4 2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34.4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95 11 24575,'-7'0'0,"1"0"0,1 0 0,2 0 0,1 0 0,1-1 0,1-1 0,0 0 0,0-1 0,1 1 0,0 1 0,-3 4 0,0 0 0,-2 2 0,1-2 0,1 0 0,-1 0 0,0 0 0,0 0 0,1-1 0,0 1 0,0-1 0,0 1 0,-1-1 0,0 1 0,0-1 0,0 0 0,0 0 0,0 0 0,0 0 0,1 0 0,0 0 0,0 0 0,1 0 0,-1-1 0,1 1 0,1 0 0,-1 0 0,0-1 0,1 1 0,-1 0 0,1 0 0,-1 0 0,0 1 0,1-1 0,-1 1 0,1 0 0,-1 0 0,1 0 0,0 1 0,-1-1 0,1 1 0,-1 0 0,0 1 0,1-1 0,-1-1 0,0-1 0,1-1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37.8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109 0 24575,'-8'4'0,"2"0"0,1 0 0,1 0 0,1 0 0,1-1 0,1-1 0,0 0 0,1 0 0,-1-1 0,1 0 0,-1 0 0,1 0 0,0 0 0,0 1 0,0-1 0,0 0 0,0 1 0,0-1 0,0 1 0,0-1 0,0 1 0,0-1 0,0 1 0,-1 0 0,1 0 0,0 0 0,0-1 0,-1 2 0,1-1 0,-1 1 0,0 1 0,0-1 0,0 1 0,0 1 0,0-1 0,0 0 0,0 0 0,0 0 0,-1 0 0,1 1 0,0-1 0,0 1 0,-1 0 0,1-1 0,0 0 0,0 0 0,0 0 0,1-1 0,-1 1 0,0 0 0,1 0 0,-1 0 0,0 0 0,1 0 0,-1 0 0,1 0 0,-1 0 0,1 0 0,0 0 0,-1 0 0,1 0 0,-1 0 0,1 1 0,0-1 0,0 1 0,-1-1 0,1 1 0,-1 0 0,1 0 0,-1 0 0,1 0 0,-1 0 0,1-1 0,-1 1 0,1-1 0,-1 0 0,0 0 0,1 1 0,-1-1 0,1 1 0,-1 0 0,1-1 0,-1 0 0,1-1 0,-1-1 0,1 1 0,0 0 0,0 0 0,0 0 0,0 1 0,0 0 0,0 1 0,-1 0 0,1 0 0,0 1 0,-1 0 0,1 0 0,-1-1 0,0-1 0,1 0 0,-1-1 0,0 1 0,1 1 0,-1-1 0,-1 2 0,1-1 0,0 2 0,-1-1 0,1 1 0,-1-1 0,0 1 0,1-2 0,-1 0 0,1-1 0,0-1 0,0-1 0,1-1 0,-1 0 0,1 0 0,-1 0 0,1 0 0,-3-4 0,1-2 0,-1-3 0,2 0 0,0 2 0,1-1 0,0 2 0,0-1 0,0 2 0,1 0 0,0 1 0,0 0 0,-1 1 0,1 0 0,-1 0 0,1 1 0,-1-1 0,1 1 0,-1 0 0,1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41.2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11 24575,'-3'1'0,"1"0"0,1-1 0,0 0 0,0-1 0,-1 1 0,1-1 0,0 0 0,1 0 0,-1 0 0,1 0 0,0-1 0,0 1 0,0-1 0,0 1 0,0 0 0,-2 5 0,2-3 0,-2 5 0,1-4 0,1 2 0,0-1 0,0 0 0,0 0 0,0-1 0,1-1 0,-1 0 0,2-1 0,0 0 0,1 0 0,-1 0 0,1 0 0,0 0 0,-1 0 0,0 0 0,-1 0 0,1 0 0,-1 1 0,0 0 0,-1 1 0,1 0 0,-1 0 0,0 0 0,0 0 0,1 0 0,-1 0 0,0 0 0,0 0 0,0 0 0,0 1 0,0-1 0,0 0 0,0 0 0,0 0 0,0 0 0,0 0 0,0 0 0,0 0 0,0 0 0,0 0 0,0 0 0,0 0 0,-1 0 0,1-1 0,-1 1 0,1-1 0,0 1 0,-1-1 0,1 1 0,0 0 0,-1-1 0,1 1 0,-1 1 0,1-1 0,-1 0 0,1-1 0,-1 1 0,0-1 0,1 1 0,0-1 0,-1 1 0,1-1 0,0 0 0,-1 1 0,1-1 0,0 0 0,0 1 0,0-1 0,0 1 0,0-1 0,0 1 0,0 0 0,0 0 0,0 0 0,0 0 0,0 1 0,0-1 0,0 0 0,0 0 0,0-2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50.8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96 100 24575,'5'0'0,"-1"-1"0,0 1 0,0-1 0,0 0 0,0 0 0,-1 0 0,0 0 0,0 0 0,0-1 0,-1 1 0,0 0 0,0 0 0,-1 0 0,1 1 0,-1 0 0,0-1 0,1 1 0,-1-1 0,-1 0 0,-2 0 0,-1-1 0,-3 1 0,0 1 0,0 0 0,1 0 0,1 1 0,0 0 0,1 1 0,0 0 0,0 0 0,1 0 0,-1 0 0,1-1 0,1 0 0,-1 1 0,0-1 0,0 0 0,1 0 0,-1 0 0,0 0 0,0 1 0,1-1 0,-2 0 0,1 1 0,0-1 0,-1 1 0,0 0 0,-1-1 0,0 1 0,0 0 0,-1 1 0,0-1 0,0 0 0,0 1 0,1-1 0,0 0 0,1 0 0,0 0 0,0 0 0,1-1 0,0 0 0,-1 0 0,2-1 0,-1 0 0,0 0 0,0 0 0,1 0 0,0 0 0,0-1 0,0 0 0,1-1 0,1-1 0,1 0 0,1-1 0,0 0 0,1 1 0,0-1 0,-1 1 0,0 0 0,-1 1 0,0 1 0,-1 0 0,1 0 0,-1 1 0,0-1 0,1 1 0,0-1 0,-1 1 0,0 0 0,0 0 0,0-1 0,0 1 0,0-1 0,0 0 0,0 1 0,0-1 0,1 0 0,-1 1 0,0-1 0,1 1 0,-1-1 0,1 1 0,0-1 0,-1 1 0,1-1 0,0 1 0,-1-1 0,0 1 0,1-1 0,-1 1 0,0-1 0,1 1 0,-1-1 0,0 1 0,0 0 0,0-1 0,1 1 0,0-1 0,-1 1 0,0-1 0,1 1 0,-1 0 0,1 0 0,-1-1 0,1 1 0,0 0 0,1-1 0,0 1 0,0-1 0,0 1 0,0-1 0,-1 1 0,1 0 0,-1-1 0,1 1 0,-1 0 0,1 0 0,0-1 0,-1 1 0,1 0 0,0-1 0,-1 1 0,1 0 0,-1-1 0,0 1 0,0 0 0,1-1 0,-1 1 0,0-1 0,0 1 0,0-1 0,0 1 0,1 0 0,-1-1 0,1 1 0,-1-1 0,1 1 0,-1-1 0,2 1 0,-1 0 0,0-1 0,1 1 0,0-1 0,0 1 0,0-1 0,1 1 0,0-1 0,-1 0 0,0 1 0,0-1 0,0 1 0,-1-1 0,0 0 0,0 1 0,0 0 0,0 0 0,-1-1 0,1 1 0,-1 0 0,1 0 0,0-1 0,-1 1 0,1 0 0,-1 0 0,1-1 0,0 1 0,0-1 0,0 1 0,0 0 0,0-1 0,0 1 0,0 0 0,0 0 0,0-1 0,0 1 0,-1-1 0,1 1 0,-1-1 0,1 1 0,-1-1 0,1 1 0,0-1 0,0 1 0,-1-1 0,0 1 0,0-1 0,0 1 0,0-1 0,1 1 0,-1-1 0,1 0 0,0 1 0,0-1 0,0 1 0,1-1 0,0 1 0,1 0 0,0-1 0,0 1 0,1-1 0,0 0 0,1 0 0,0 0 0,1 0 0,0 0 0,1 0 0,0 0 0,1 0 0,-1 0 0,1 0 0,-2 0 0,0 0 0,-2 0 0,0 0 0,-1 0 0,-1 0 0,0 0 0,-1 0 0,0 0 0,0 0 0,-1 0 0,0 1 0,0-1 0,0 1 0,-1-1 0,1 1 0,-1 0 0,0-1 0,1 1 0,0 0 0,0 0 0,0-1 0,2 1 0,0-1 0,0 1 0,1 0 0,-1-1 0,1 0 0,-1 1 0,0-1 0,0 1 0,0-1 0,0 0 0,0 1 0,0-1 0,2 1 0,0 0 0,1-1 0,2 1 0,1 0 0,0-1 0,0 1 0,0 0 0,-1 0 0,-1 0 0,-1 0 0,0-1 0,-3 1 0,0 0 0,-1 0 0,-2 0 0,0 0 0,-5-2 0,0 1 0,-4-1 0,3 1 0,-1 1 0,2 0 0,-1 0 0,1 0 0,0 0 0,1-1 0,-1 1 0,0 0 0,0 0 0,0 0 0,-1 0 0,0 0 0,0 0 0,0 0 0,1 0 0,-1 0 0,1 0 0,-1 0 0,0-1 0,-1 1 0,1 0 0,-1-1 0,0 1 0,0 0 0,2 0 0,0-1 0,1 1 0,1 0 0,0 0 0,0 0 0,0 0 0,0 0 0,1 0 0,-1 0 0,1 0 0,-1 0 0,1 0 0,-1 0 0,1 0 0,-1 0 0,8 0 0,-1 0 0,6 0 0,-2 0 0,1 0 0,2 0 0,-2 0 0,0 0 0,-1 0 0,0 0 0,0 0 0,2 0 0,-1 0 0,-1 1 0,0-1 0,0 0 0,-1 1 0,0 0 0,0 0 0,-2 0 0,-1 0 0,-2 0 0,0 0 0,-1 0 0,1 0 0,-1 0 0,0 0 0,1 0 0,-1 0 0,0 0 0,-1-1 0,1 1 0,0 0 0,0-1 0,0 1 0,0 0 0,0-1 0,0 1 0,0 0 0,0 0 0,0 0 0,0 0 0,1 1 0,-1 0 0,1-1 0,0 1 0,0 0 0,0 0 0,0 0 0,-2-1 0,-2 0 0,-2 0 0,-4 0 0,-4 0 0,-2-1 0,-1 1 0,0-1 0,-1 0 0,-3 0 0,-3 0 0,-2 0 0,-1 0 0,2 2 0,3-1 0,2 1 0,5 0 0,2 0 0,2 0 0,1-1 0,2 0 0,-1 0 0,0 0 0,0-1 0,-1 1 0,1 0 0,-1 0 0,0 1 0,0-1 0,-1 1 0,-1-1 0,-2 2 0,-1-1 0,-2 0 0,-1 2 0,-1-1 0,0 0 0,-2 1 0,0-1 0,-1 1 0,3 0 0,2-2 0,4 0 0,1 0 0,2-1 0,1 1 0,1-1 0,0 1 0,0-1 0,1 1 0,-1 0 0,0 0 0,-1 0 0,-1 0 0,0 0 0,-1 0 0,-1 0 0,1 0 0,1 0 0,1 0 0,1-1 0,0 1 0,1 0 0,0 0 0,0-1 0,0 1 0,1-1 0,0 0 0,0 0 0,1-1 0,2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5.9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22 24575,'3'-2'0,"-1"0"0,1 0 0,0 1 0,-1 0 0,0 0 0,0 0 0,0 1 0,0-1 0,-1 1 0,2-1 0,-1 0 0,0 0 0,1 1 0,0-1 0,0 1 0,-1-1 0,1 0 0,0 1 0,-1-1 0,1 1 0,-1-1 0,0 1 0,0-1 0,1 0 0,-1 1 0,1 0 0,-1-1 0,0 1 0,0 0 0,0 0 0,0 0 0,1 0 0,0 0 0,0 0 0,1 0 0,-1 0 0,0 0 0,1 0 0,0 0 0,-1 0 0,1 0 0,0 0 0,-1 0 0,-1 1 0,1-1 0,-1 1 0,0-1 0,0 1 0,-1-1 0,1 1 0,-1-1 0,0 1 0,0-1 0,0 1 0,0-1 0,0 1 0,1 0 0,-1 0 0,0 0 0,1 0 0,-1 0 0,1 0 0,-1 0 0,0 0 0,0 1 0,0-1 0,0 1 0,0-1 0,0 1 0,0-1 0,-1 0 0,1 0 0,0 0 0,-1 0 0,1 0 0,0 0 0,-1 0 0,1 0 0,-1 1 0,0-1 0,0 0 0,0 0 0,0 0 0,0 1 0,0-1 0,0 0 0,-1 1 0,1-1 0,-1 1 0,-1-1 0,1 0 0,0 0 0,0 0 0,0 0 0,-1 1 0,1-1 0,0 0 0,0 0 0,-1 0 0,1 0 0,0-1 0,0 1 0,-1-1 0,1 1 0,0-1 0,0 1 0,-1-1 0,1 0 0,-1 1 0,1-1 0,-1 0 0,0 0 0,1 1 0,-1 0 0,0-1 0,0 1 0,0 0 0,0 0 0,0 0 0,0 1 0,-1-1 0,1 0 0,-1 0 0,-1 1 0,1-1 0,-1 1 0,0-1 0,0 1 0,1-1 0,-1 1 0,0-1 0,0 0 0,0 0 0,0 0 0,0 1 0,0-1 0,-1 0 0,0 0 0,0 0 0,0 0 0,0-1 0,0 1 0,0 0 0,1-1 0,0 1 0,0-1 0,1 0 0,0 0 0,0 0 0,0 0 0,0 0 0,0 0 0,0 0 0,0-2 0,1 1 0,0-2 0,1 1 0,0-1 0,1 0 0,0-1 0,1 0 0,0 1 0,2 0 0,1 0 0,0 2 0,0-1 0,0 1 0,1 1 0,-1-1 0,0 1 0,-1 0 0,0 0 0,0 0 0,-1 0 0,1 0 0,0 0 0,-1 0 0,0 0 0,0-1 0,1 1 0,-1-1 0,1 1 0,0-1 0,0 0 0,0 1 0,0-1 0,0 0 0,0 0 0,1-1 0,0 1 0,0 0 0,0-1 0,0 1 0,0 0 0,-1 0 0,1 0 0,-1 0 0,-1 0 0,0 1 0,0-1 0,0 1 0,0-1 0,0 1 0,-1 0 0,1 0 0,-1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17.3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 57 24575,'0'5'0,"0"1"0,0 0 0,0 1 0,0 0 0,0 0 0,0 0 0,0-1 0,0-1 0,0 0 0,0-1 0,0 0 0,0-1 0,0-1 0,0 1 0,0-1 0,0 0 0,0 0 0,1-1 0,-1 1 0,0 0 0,1-1 0,-1 1 0,0-1 0,0 1 0,1-1 0,-1 1 0,1 1 0,-1-1 0,1 0 0,0 1 0,-1-1 0,1 1 0,-1-1 0,1 0 0,-1 1 0,1-1 0,-1 1 0,1-1 0,-1 1 0,1-1 0,-1 1 0,1-1 0,-1 0 0,1 0 0,-1-1 0,1 1 0,-1-1 0,0 0 0,1 1 0,-1-1 0,1 0 0,-1 1 0,1-1 0,-1 1 0,1-1 0,-1 1 0,1-1 0,0 1 0,0 0 0,0 0 0,0 0 0,0 0 0,0 0 0,1 0 0,-1-1 0,1 1 0,-1 0 0,1-1 0,-1 0 0,0 0 0,0-1 0,1 0 0,-1 0 0,-1-2 0,1-2 0,-1-1 0,-1-4 0,1-1 0,-1 0 0,0 1 0,0 3 0,0-1 0,1-1 0,0 0 0,0 1 0,0 0 0,0-1 0,-1-2 0,1-2 0,0 0 0,-1 1 0,1 1 0,0 3 0,-1 2 0,1 2 0,-1 1 0,1 1 0,-1 0 0,0 0 0,0 1 0,-1-2 0,1 1 0,0-1 0,0 1 0,-1-1 0,1 0 0,-1-1 0,-1 0 0,1-1 0,0-1 0,0 1 0,1 0 0,0 1 0,0-1 0,1 0 0,-1-1 0,1 2 0,-1-1 0,1 2 0,-1 1 0,1-1 0,0 1 0,2 2 0,1 1 0,1 2 0,-1 1 0,0 0 0,-1-1 0,0 1 0,1-1 0,0 1 0,-1 0 0,1 0 0,0-1 0,-1 0 0,0 0 0,1 1 0,-1-1 0,0 0 0,0 1 0,0-1 0,-1 0 0,1 0 0,-1 0 0,1 0 0,-1 1 0,0-1 0,-1 0 0,1 0 0,0 0 0,-1 1 0,0-1 0,0 0 0,0 1 0,0-1 0,0 1 0,0-1 0,0 0 0,0 0 0,0 0 0,0 0 0,0 1 0,0 0 0,0 0 0,0-1 0,0 1 0,0-1 0,0 0 0,0 0 0,0 0 0,0 1 0,0-1 0,0 1 0,0-1 0,0 1 0,-1-1 0,1 1 0,-1-2 0,0 1 0,0-1 0,0 0 0,0-1 0,0 1 0,0-1 0,0 0 0,1 0 0,-1 0 0,0-1 0,0 1 0,-1 0 0,1-1 0,-1 1 0,1-1 0,-1 1 0,-1-1 0,1 0 0,-1 0 0,0 0 0,1-1 0,-1 0 0,0 0 0,-1 0 0,1 0 0,0 0 0,-1 0 0,1 0 0,0 0 0,1 0 0,0-2 0,0 1 0,0-2 0,0 1 0,1-1 0,0 0 0,1-1 0,-1 1 0,0-1 0,1 0 0,0 1 0,0 0 0,0 0 0,0 0 0,0 1 0,0-1 0,0 1 0,0 0 0,0 0 0,0 0 0,0 1 0,0-1 0,0 1 0,0-1 0,0 1 0,0-1 0,0 0 0,0-1 0,0 0 0,0-2 0,-1-1 0,-1-4 0,0-2 0,0-2 0,0 1 0,0 2 0,0 3 0,2 3 0,-1 2 0,1 1 0,-1 1 0,1 0 0,-1 0 0,1 0 0,0-1 0,-1 1 0,1-1 0,0 1 0,-1 0 0,1-1 0,-1 1 0,1 0 0,-1-1 0,0 1 0,1-1 0,-1-1 0,0 1 0,-1 0 0,1 1 0,0 0 0,-1 1 0,1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25.6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0 24575,'-1'7'0,"0"3"0,1 2 0,0 1 0,0 1 0,0-3 0,0 0 0,-1-1 0,0-2 0,1 0 0,-1-2 0,1 0 0,0-1 0,-1 1 0,1-1 0,0 0 0,0 1 0,0 0 0,0 1 0,0 0 0,0-1 0,1 0 0,-1 0 0,2 0 0,-1 1 0,1 0 0,-1 0 0,1 1 0,0-1 0,-1 0 0,1 1 0,0 0 0,0 0 0,-1-1 0,1 0 0,-1-1 0,1 1 0,0-1 0,0 2 0,0 0 0,0 1 0,0 0 0,1-1 0,-1 0 0,1-1 0,-1 0 0,-1 0 0,1-1 0,-1 0 0,1 0 0,-1 1 0,0-1 0,0 0 0,0-1 0,0 0 0,0-2 0,-1-1 0,0 0 0,1 0 0,-1 0 0,0 0 0,0-1 0,0 0 0,0 1 0,1-1 0,-1 0 0,1 1 0,-1 0 0,1 0 0,-1 0 0,1 1 0,0 0 0,1 1 0,-1 0 0,0 0 0,-1-1 0,1 0 0,0-1 0,0 1 0,0-1 0,0 1 0,-1-1 0,1 1 0,0-2 0,0 1 0,0-1 0,0-1 0,-1 1 0,1 0 0,0 0 0,0-1 0,0 1 0,0-1 0,1 0 0,-1 0 0,1-1 0,-1-1 0,0 0 0,1-1 0,-1 0 0,0 0 0,1 0 0,-1 2 0,0-1 0,0 0 0,0 0 0,0-1 0,0 1 0,-1 1 0,1-1 0,1 0 0,-1 0 0,1 1 0,-1-1 0,1 1 0,0 0 0,-1 0 0,0-1 0,1 1 0,-1 1 0,0-1 0,0 0 0,0 0 0,0 1 0,-1-1 0,1-1 0,0 1 0,0 0 0,-1 0 0,1-1 0,0 1 0,0-1 0,0 1 0,-1 0 0,1-1 0,0 1 0,0 0 0,0-1 0,0 1 0,0-1 0,0 1 0,0-1 0,-1 1 0,0-1 0,1 0 0,-1 0 0,1 0 0,-1 0 0,0 0 0,0 0 0,0 0 0,0 0 0,0 1 0,0-1 0,0 1 0,0 0 0,0-1 0,-1 1 0,0-1 0,0 0 0,-1 1 0,1-1 0,0 0 0,0 0 0,0 1 0,1-1 0,-1 1 0,1-1 0,-1 0 0,1 1 0,-1-1 0,1 0 0,-1 1 0,1-1 0,-1 0 0,0 1 0,0-1 0,1-1 0,-1 1 0,0 0 0,0 0 0,0 1 0,0-1 0,0 0 0,-1 1 0,0-1 0,1 0 0,-1 1 0,0-1 0,1 1 0,-1 0 0,1-1 0,0 1 0,-1-1 0,1 0 0,-1 1 0,1-1 0,0 1 0,0-1 0,0 1 0,0 1 0,0 4 0,2 1 0,0 5 0,2 1 0,-1 0 0,1-1 0,-2-1 0,0-3 0,0-1 0,0-1 0,-1 0 0,1-1 0,-1 1 0,0-1 0,0 0 0,1-1 0,-1 0 0,1-1 0,-1 1 0,1-1 0,-1-6 0,-1 0 0,-1-6 0,-1 0 0,-1 0 0,0 0 0,1 3 0,2 2 0,-1 2 0,1 0 0,1 1 0,-1 0 0,1 0 0,-1 0 0,1 0 0,-1 0 0,0-1 0,0 0 0,0 0 0,0-1 0,0 1 0,0-1 0,0 1 0,-1-1 0,0 1 0,1 0 0,0 0 0,0 1 0,1 1 0,0 1 0,2 0 0,2 1 0,1 1 0,2 0 0,-1 2 0,3 0 0,2 0 0,2-1 0,1 1 0,1-2 0,-2 1 0,-3 0 0,-2-1 0,-2 1 0,-1 0 0,-1 0 0,-1-1 0,-1 0 0,0 0 0,1-1 0,-1 1 0,0-1 0,1 1 0,-1-1 0,0 1 0,0-1 0,0 0 0,0 0 0,1 0 0,-1 0 0,1 0 0,1 0 0,0 0 0,1-1 0,1 0 0,0 0 0,0-1 0,1 1 0,0-1 0,0 1 0,0 0 0,1 0 0,0 0 0,0 0 0,1 0 0,-1 0 0,1 0 0,-1 1 0,-1-1 0,1 1 0,0-1 0,0 1 0,2-1 0,2 0 0,1-1 0,-1 2 0,0-1 0,-1 1 0,-3 0 0,-1 0 0,-1 0 0,0 0 0,-2 1 0,1 0 0,0 0 0,1 1 0,-1 0 0,1 0 0,1 0 0,0 0 0,2 0 0,1 0 0,4 0 0,2 1 0,3-1 0,2 1 0,1 1 0,0-2 0,0 1 0,-2 0 0,-2-1 0,0-1 0,-1 0 0,-1 0 0,-2-1 0,0 0 0,0 0 0,2 0 0,-1 0 0,0-1 0,-2-1 0,-2 0 0,-1-1 0,-5 1 0,-1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08.67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1309 0 24575,'0'15'0,"0"-2"0,0-5 0,0 0 0,0-2 0,0-1 0,0 0 0,1-2 0,1 1 0,0-1 0,0 2 0,-1-2 0,-1 1 0,1 1 0,0-1 0,1 1 0,0 0 0,-1 2 0,1 2 0,0 0 0,0 0 0,-1 1 0,0 0 0,1 0 0,-2 1 0,1 0 0,-1 0 0,0-1 0,1-1 0,-1 1 0,0-2 0,0 1 0,0 0 0,0 0 0,0 2 0,0 1 0,0 0 0,0 0 0,-1-1 0,1-1 0,-2-2 0,1 0 0,-1 0 0,0 0 0,-1 1 0,0 0 0,1-1 0,0-2 0,0 0 0,0 0 0,1-1 0,0 1 0,0-1 0,-1 0 0,1 0 0,1-1 0,-1 0 0,0 0 0,0 0 0,0 0 0,1 0 0,-1 0 0,0 0 0,1 0 0,0 1 0,-1 0 0,1 1 0,0 0 0,0 0 0,0 0 0,-1 0 0,1 1 0,0-1 0,-1 0 0,1 0 0,-1 0 0,1-1 0,-1 1 0,0 0 0,1 1 0,-2 0 0,1 1 0,0-1 0,0-1 0,0-1 0,0-2 0,0 2 0,-1-2 0,1 1 0,-1-1 0,-1 0 0,0 0 0,-2-1 0,2 0 0,0 1 0,-1-1 0,0 1 0,0 0 0,0 0 0,-1 1 0,0 0 0,-2 1 0,1 0 0,0-1 0,0-1 0,0 0 0,0-1 0,1 0 0,-1 1 0,1-1 0,0 0 0,-1 1 0,0-1 0,-2 1 0,-2 0 0,-3 1 0,-2 1 0,-2-1 0,1 0 0,0-1 0,0 0 0,-1 0 0,-2 0 0,-2 0 0,-3 0 0,-1 0 0,0-1 0,1-1 0,2 1 0,3 0 0,3-1 0,2 0 0,1 0 0,1-1 0,2 1 0,0 0 0,0-1 0,1 1 0,0 0 0,0 1 0,-1-1 0,2 0 0,-1 0 0,1 1 0,0-1 0,0 0 0,-2 0 0,-2-1 0,-1 0 0,0 0 0,1 0 0,2 0 0,0 0 0,2 0 0,0 0 0,0 0 0,-2 1 0,0-1 0,-1 1 0,0 0 0,0-1 0,0 0 0,1 0 0,-1 0 0,1 0 0,-1 0 0,-1 0 0,0 0 0,-1 0 0,0 0 0,1 0 0,1 0 0,1 0 0,0 0 0,0 0 0,0 0 0,-1 0 0,1 0 0,1 0 0,1 0 0,-1 0 0,0 0 0,1 0 0,0 0 0,0 0 0,0 0 0,-1 0 0,0 0 0,0 0 0,-1 0 0,1-1 0,0 0 0,1 0 0,0 0 0,1-1 0,0 1 0,0-1 0,0 1 0,0-1 0,-1 1 0,0 0 0,0-1 0,0 1 0,1 0 0,0 0 0,0 0 0,1 0 0,1 0 0,1 0 0,0 0 0,0 1 0,0-1 0,0 0 0,-1 1 0,2-1 0,-1 1 0,-1 0 0,1 0 0,0-1 0,0 1 0,0-1 0,0 0 0,-1-1 0,2 1 0,-2-1 0,1 0 0,1 1 0,-2-2 0,2 2 0,-1-2 0,1 1 0,-1-1 0,1 0 0,-1-1 0,0-1 0,1 1 0,-1-1 0,2 1 0,-1 0 0,11 1 0,-6 2 0,6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6:52.137"/>
    </inkml:context>
    <inkml:brush xml:id="br0">
      <inkml:brushProperty name="width" value="0.2" units="cm"/>
      <inkml:brushProperty name="height" value="0.2" units="cm"/>
      <inkml:brushProperty name="color" value="#F6630D"/>
      <inkml:brushProperty name="transparency" value="127"/>
    </inkml:brush>
  </inkml:definitions>
  <inkml:trace contextRef="#ctx0" brushRef="#br0">212 3 24575,'30'-1'0,"-2"-1"0,-4 3 0,1 1 0,-2 2 0,-2 2 0,-5 0 0,-2-1 0,-3 0 0,-1-2 0,-3 0 0,-1 0 0,0-1 0,1 1 0,3 0 0,5 0 0,4 1 0,5 0 0,1 1 0,-2 0 0,-4-1 0,-5 1 0,-2-2 0,-2 1 0,-3-1 0,-1 0 0,-1 0 0,1 0 0,-1 0 0,0 1 0,0 1 0,1 0 0,-1 1 0,1 0 0,2 2 0,0 1 0,2 0 0,1 1 0,0 0 0,-1-1 0,0 0 0,-1-1 0,0 0 0,0 0 0,-1-1 0,1 1 0,-2-1 0,1 1 0,-1-1 0,0 0 0,-1 0 0,-1-1 0,0 0 0,1-1 0,0-1 0,0 1 0,1 0 0,2 1 0,1 3 0,2 0 0,0 1 0,1-1 0,-2 0 0,-1-2 0,-2 0 0,-1-2 0,0 1 0,1-1 0,0 1 0,1 0 0,1 2 0,1 1 0,0 3 0,0-1 0,-1 0 0,-1-1 0,-2-1 0,-1-1 0,-1 1 0,1-1 0,0 2 0,-1 0 0,1 0 0,0 0 0,-1 0 0,1 0 0,0 0 0,0 2 0,0 2 0,0 2 0,0 0 0,0 1 0,0 0 0,0-2 0,-1-1 0,-1-1 0,-1-1 0,-1-1 0,0 2 0,0-1 0,-1 1 0,1-1 0,-2-3 0,1-1 0,-1 0 0,1 1 0,0 0 0,-1 1 0,1-1 0,-1-2 0,0 0 0,1 1 0,0 3 0,-1 3 0,0 2 0,0-2 0,0 0 0,0-2 0,0 1 0,0 0 0,0 0 0,0 2 0,0-1 0,0-3 0,-1-1 0,-3-1 0,-5 4 0,-2 4 0,-4 5 0,-1 0 0,3-2 0,1-4 0,2-3 0,2-3 0,0-1 0,0 0 0,1 2 0,-1-1 0,0 1 0,1 1 0,-1 1 0,-1 1 0,1-1 0,0-1 0,1 0 0,0 0 0,1 0 0,-2 3 0,0 0 0,-2 2 0,1-3 0,1-1 0,0-3 0,2-3 0,0-1 0,2-1 0,-2 1 0,0-1 0,-2 1 0,1-1 0,-1 1 0,1 1 0,0-1 0,-1 1 0,1-1 0,-1 2 0,0 0 0,0 1 0,-2 0 0,1 2 0,0-2 0,2-1 0,0-1 0,0-1 0,1 1 0,-1-1 0,-1 0 0,0 0 0,-1 1 0,1-1 0,-1 0 0,1-1 0,-1-2 0,1-1 0,0-1 0,-2 0 0,-3 1 0,-5 2 0,-3 0 0,-3 2 0,-4 0 0,0 0 0,0 0 0,0-1 0,0-1 0,1 0 0,1 1 0,2-2 0,4 0 0,2-1 0,5-1 0,2-1 0,2 0 0,0 0 0,-2 0 0,-3 0 0,-1 0 0,-1 0 0,2 0 0,2 0 0,2 0 0,2 0 0,2-2 0,1 0 0,1-2 0,-1 1 0,-1 0 0,-1 0 0,-1 0 0,-1 1 0,-2-1 0,0 1 0,0 0 0,1 1 0,1-1 0,0 0 0,-2-1 0,-2-1 0,0-1 0,1-1 0,2-2 0,3 0 0,1-2 0,2 1 0,2 0 0,1 0 0,0 2 0,1 0 0,0 1 0,0-5 0,0-7 0,0-6 0,-1-5 0,0-1 0,0 0 0,1-2 0,-1-1 0,1-2 0,0 1 0,0 4 0,1 3 0,1 2 0,3-2 0,1-6 0,1-1 0,-1-1 0,0 7 0,-3 7 0,0 7 0,-2 4 0,2-13 0,2-11 0,1-11 0,2-1 0,-1 16 0,-2 9 0,-2 11 0,-2 5 0,0-2 0,1-9 0,3-12 0,1-6 0,-1 0 0,0 10 0,-3 7 0,0 8 0,-1 2 0,1-11 0,4-15 0,2-13 0,2-11 0,1 5 0,-3 9 0,-3 12 0,-2 15 0,-2 7 0,0 4 0,-1 0 0,0-4 0,0-7 0,0-4 0,0-1 0,0 5 0,0 6 0,2 6 0,4 2 0,8 4 0,12 5 0,17 5 0,16 5 0,7 1 0,-1 0 0,-7-3 0,-14-1 0,-13-2 0,-11-1 0,-9-2 0,-4-1 0,-2-1 0,0-1 0,1 0 0,3 1 0,5 0 0,4 1 0,4 0 0,3 1 0,1-1 0,-2 0 0,-2 1 0,-4 0 0,-2 0 0,-4 1 0,-3-1 0,0 1 0,-1 2 0,1 2 0,1 1 0,1 3 0,0 0 0,-1 1 0,-1-1 0,0-1 0,-2 0 0,-1 0 0,-2-2 0,0-1 0,-3 1 0,0 3 0,-1 5 0,0 5 0,0 1 0,0 0 0,0 0 0,0-1 0,0 0 0,-2-2 0,-1-2 0,0-3 0,-2-5 0,1-2 0,0-3 0,0 2 0,-1 1 0,-1 5 0,0 1 0,-2 4 0,0 1 0,-2 1 0,-1 2 0,-2 0 0,0 0 0,-2-2 0,-1-1 0,-4 0 0,0-2 0,-1-4 0,3-5 0,2-4 0,3-4 0,1-2 0,1-2 0,-3 0 0,-3 2 0,-6 1 0,-5 1 0,-1 0 0,-3 1 0,-2-1 0,-2 0 0,-1 0 0,1-1 0,2-1 0,3-2 0,2-1 0,2 0 0,4-1 0,4-1 0,4-1 0,4-2 0,4-2 0,3-1 0,0 0 0,2 0 0,0-1 0,1-2 0,0-2 0,0-1 0,0-2 0,0-2 0,1-6 0,0-4 0,0-6 0,0-5 0,0-4 0,0-8 0,0-3 0,0 0 0,2 6 0,1 11 0,1 5 0,1 1 0,1-4 0,0-3 0,1 1 0,0 8 0,-3 8 0,-1 9 0,-3 5 0,1 3 0,5-7 0,4-5 0,6-8 0,4-6 0,2 2 0,0 5 0,-3 5 0,-6 10 0,-4 4 0,-2 2 0,-2 1 0,1 0 0,-1 0 0,2-1 0,2 0 0,1-1 0,1-1 0,0 2 0,0 0 0,2 0 0,2 0 0,1 0 0,2 1 0,0 0 0,0 0 0,-2 1 0,-3 1 0,-4 0 0,-5 0 0,-25-3 0,6-3 0,-21-4 0,13-3 0,-1-1 0,2-1 0,2 1 0,5 1 0,1 1 0,1 1 0,-1 0 0,-1-1 0,2 3 0,1 1 0,2 0 0,4 3 0,28 10 0,3 4 0,32 14 0,-2-1 0,11 4 0,3 1 0,-3 1 0,-8-3 0,-15-6 0,-11-3 0,-12-5 0,-8-3 0,-6-1 0,-2 0 0,-3-1 0,0 0 0,-1 1 0,0 2 0,-1 0 0,-1 2 0,-3 0 0,-1 2 0,-3 0 0,0 1 0,-1 2 0,-1 4 0,0 3 0,-1 3 0,0 2 0,0 2 0,0-2 0,2-1 0,0-2 0,0-1 0,0 1 0,-3 2 0,1 1 0,0-3 0,2-7 0,2-6 0,0-5 0,1-3 0,-1-3 0,-2-1 0,-4-1 0,-4 1 0,-6 2 0,-4 2 0,-3 3 0,-1 1 0,2 1 0,-1 1 0,4 1 0,3-3 0,4-1 0,6-5 0,3-2 0,4-6 0,1-5 0,2-7 0,1-6 0,2-2 0,1-2 0,5-6 0,6-7 0,4-5 0,5-7 0,3-3 0,0 0 0,0-2 0,0 4 0,-1 4 0,-2 4 0,0 3 0,-3 5 0,2 0 0,1 1 0,0 3 0,-2 6 0,-5 10 0,-3 8 0,-4 11 0,-1 11 0,-3 11 0,-1 7 0,-1 3 0,0 6 0,0 6 0,-2 8 0,-2 4 0,-1-1 0,-1-6 0,0-5 0,-2-2 0,-1-4 0,-1-3 0,1-5 0,1-10 0,2-10 0,1-7 0,1-6 0,0-9 0,2-3 0,1-11 0,2-2 0,1-4 0,2-1 0,2 1 0,0-3 0,4-4 0,5-9 0,7-11 0,5-6 0,2 2 0,-6 10 0,-6 16 0,-7 14 0,-5 12 0,-4 7 0,0 14 0,-1-8 0,0 9 0,-1-11 0,1 0 0,-3 3 0,1-2 0,-1 3 0,0-3 0,1 0 0,0 2 0,1-1 0,0 0 0,0 1 0,0-2 0,0 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11.13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35 750 24575,'0'-16'0,"0"2"0,0 4 0,0 2 0,0 2 0,-1 0 0,0 1 0,1-1 0,-1-2 0,0-2 0,-1-2 0,1 1 0,0 2 0,-1 2 0,1 0 0,0-1 0,-1-2 0,0-2 0,0 0 0,0 1 0,0 3 0,1 2 0,0 1 0,-1 0 0,1-1 0,0 0 0,0 0 0,-1-1 0,1-2 0,-1-4 0,2-6 0,-1-6 0,1-1 0,0 1 0,1 7 0,-1 6 0,1 6 0,-1 4 0,3-1 0,-2-1 0,2-2 0,-1-3 0,-1-3 0,3-3 0,-2 0 0,0 6 0,0 3 0,-2 1 0,1-3 0,1-5 0,2-6 0,0-5 0,0 1 0,-1 1 0,0 7 0,0 5 0,-1 2 0,1-1 0,2-6 0,4-8 0,3-4 0,0 3 0,-3 5 0,-4 10 0,-3 5 0,0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18.71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115 0 24575,'-15'0'0,"1"2"0,1 1 0,2 1 0,3-1 0,3-1 0,3 0 0,1 2 0,2 0 0,-1 2 0,0-2 0,1 0 0,-1-1 0,0 4 0,0-2 0,-1 4 0,0 1 0,-2 3 0,0-2 0,0 0 0,0-2 0,2-2 0,0-2 0,0 0 0,1-1 0,0 1 0,0-1 0,-1 1 0,0 3 0,-1 2 0,0 3 0,-1 0 0,1 2 0,-1-1 0,0 0 0,0 1 0,1-1 0,0 1 0,0-1 0,1 1 0,-1 2 0,1 1 0,0 1 0,1-2 0,0 0 0,0-4 0,0-2 0,0-4 0,0-3 0,0-3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21.01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0 106 24575,'21'-7'0,"-1"0"0,3-3 0,2-1 0,2 0 0,-1-1 0,0 3 0,0 1 0,2 2 0,4 3 0,4 2 0,6 3 0,-19 0 0,1 1 0,-1 0 0,-1 1 0,19 4 0,-8 0 0,-8-3 0,-6 0 0,-5-2 0,-4-1 0,0-1 0,1-1 0,4 0 0,2 0 0,3-2 0,3-1 0,-1-2 0,-1 1 0,-3 1 0,-3 1 0,-3 1 0,0 1 0,0-1 0,3 1 0,1 0 0,2 0 0,-1 0 0,-1 0 0,-2-1 0,-1-1 0,0-1 0,0 0 0,0-1 0,0 0 0,0 0 0,-1 0 0,-1 0 0,-2 2 0,0-1 0,-2 1 0,1-1 0,-2 2 0,-1-1 0,-2 1 0,2 0 0,-3 0 0,3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57.7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 24575,'6'-1'0,"-1"1"0,-2 0 0,-1-1 0,0 1 0,0-1 0,0 1 0,0 0 0,0-1 0,-1 1 0,0 0 0,0-1 0,1 1 0,-1 0 0,0 0 0,0 0 0,0 0 0,1 0 0,-1 0 0,1 0 0,-1 0 0,0 0 0,1 0 0,-1 0 0,0 0 0,1 0 0,0 0 0,-1-1 0,1 1 0,0 0 0,0-1 0,0 1 0,0 0 0,0 0 0,0 0 0,0 0 0,0 0 0,0 0 0,0 0 0,0 0 0,1 0 0,1 0 0,1 0 0,0 0 0,-1 0 0,1 0 0,0 0 0,1 0 0,-1 0 0,1 0 0,-1 0 0,-1 0 0,1 0 0,-2 0 0,0 0 0,0 0 0,0 1 0,1-1 0,-1 0 0,0 1 0,1-1 0,0 1 0,0-1 0,0 1 0,0-1 0,0 0 0,-1 1 0,1-1 0,0 0 0,1 1 0,-1-1 0,0 0 0,1 1 0,0-1 0,0 1 0,0 0 0,1-1 0,-1 2 0,0-1 0,1 0 0,-1 0 0,-1 0 0,0 1 0,1-1 0,-1 0 0,1 1 0,1 0 0,-1 0 0,0-1 0,-2 1 0,1 0 0,-2-1 0,1 0 0,-1 0 0,0 1 0,-1-1 0,1 0 0,0 0 0,-1 0 0,1 0 0,0 0 0,-1 1 0,1-1 0,1 1 0,-1-1 0,0 1 0,1 0 0,0 0 0,0 0 0,-1 0 0,1 0 0,-2-1 0,1 0 0,-1 1 0,0-1 0,0 0 0,0 0 0,-1 0 0,1 0 0,-5 0 0,1-1 0,-5-1 0,1-1 0,0 0 0,-1 0 0,1 1 0,1-1 0,1 1 0,1 1 0,1-1 0,-1 0 0,0 0 0,0 0 0,0 0 0,-1-1 0,0 1 0,0 0 0,-1-1 0,1 1 0,-1 0 0,1 0 0,-1 1 0,1-1 0,0 1 0,1 0 0,0 0 0,0 0 0,1 0 0,0 0 0,0 0 0,1 0 0,1 1 0,4 1 0,0 0 0,4 2 0,-1-1 0,-1 0 0,1 0 0,-1-1 0,1 1 0,-1 0 0,1 1 0,1 1 0,0 0 0,1 0 0,-1 0 0,-1-1 0,-1 0 0,-1-1 0,-1 0 0,0-2 0,0 0 0,1 0 0,0 0 0,0-1 0,0 0 0,0 1 0,2-1 0,-1 0 0,0 0 0,0 0 0,-1 0 0,-1 0 0,0 0 0,-1 0 0,0 0 0,-1 0 0,0 0 0,0 0 0,0 0 0,1 0 0,0 1 0,-1-1 0,2 0 0,-1 1 0,1-1 0,0 0 0,-1 0 0,0 0 0,-1-1 0,0 0 0,-1 0 0,0-1 0,0-1 0,0 1 0,0 0 0,0 1 0,0 0 0,0 5 0,-1-1 0,0 4 0,1-4 0,-1 0 0,1 0 0,0-1 0,0 0 0,0-1 0,0 0 0,0 0 0,0 0 0,0 1 0,0-1 0,0 0 0,0 0 0,0 1 0,0 0 0,0 0 0,0 1 0,1 1 0,-1 0 0,2 0 0,0 1 0,0 0 0,0 1 0,-1-1 0,1 0 0,-1 0 0,0-1 0,0-1 0,0 0 0,0 0 0,-1 0 0,0-1 0,0 0 0,0 0 0,1 0 0,-1 0 0,0 1 0,0-1 0,0 0 0,1 0 0,-1 0 0,0 0 0,1 1 0,-1-1 0,1 1 0,-1 1 0,1-1 0,-1 0 0,1 1 0,0 0 0,-1-1 0,0 0 0,1 1 0,-1-1 0,0 1 0,1-1 0,-1 1 0,1-1 0,-1-1 0,0 1 0,1-1 0,-1 2 0,1-1 0,-1 0 0,1 1 0,0-1 0,-1-1 0,1 0 0,-1-1 0,0-1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0.7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24575,'0'5'0,"1"-1"0,-1 0 0,1 0 0,0 0 0,0 0 0,0 1 0,-1-1 0,1 0 0,-1-1 0,0 0 0,1 0 0,-1 0 0,0-1 0,0 0 0,1-1 0,-1 1 0,0 1 0,1-1 0,-1 0 0,0 0 0,0 0 0,1 0 0,-1 0 0,1 0 0,-1 1 0,1 0 0,-1 0 0,1 2 0,1 1 0,-1 1 0,1 0 0,-1 1 0,0 0 0,0-1 0,0 0 0,0 0 0,0 0 0,0 0 0,-1 1 0,1-1 0,-1 0 0,1-1 0,-1 0 0,0-1 0,0 1 0,0-1 0,0-1 0,0 0 0,0-1 0,0 0 0,0 0 0,0 0 0,0 0 0,0 0 0,0-1 0,0 2 0,0-1 0,0 1 0,0-1 0,1 1 0,-1 0 0,0 0 0,0 0 0,1 0 0,-1-1 0,0 1 0,0-1 0,0 0 0,1 1 0,-1-1 0,0 0 0,1 0 0,-1 1 0,1 0 0,0 0 0,0 0 0,-1 1 0,1-1 0,0 1 0,0-1 0,-1 0 0,1-1 0,-1 0 0,1 0 0,-1-1 0,1 1 0,-1-1 0,0 1 0,1 0 0,-1 0 0,0 0 0,1-1 0,-1 1 0,0-1 0,1-1 0,-1-1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9.3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24575,'0'6'0,"0"1"0,0 1 0,1 1 0,0-2 0,0-1 0,0-2 0,0 1 0,0-1 0,0 0 0,-1-1 0,1 0 0,-1 0 0,1-1 0,-1 1 0,0-1 0,1 0 0,-1 1 0,1-1 0,-1 0 0,1 1 0,0 0 0,-1 1 0,1 0 0,0 0 0,0 1 0,1 0 0,-1 1 0,1 0 0,0 1 0,0 0 0,0 0 0,0 1 0,0 0 0,0 0 0,0 1 0,0-1 0,0-1 0,-1-1 0,0-1 0,0-1 0,0-1 0,0 1 0,0-1 0,0-1 0,0 1 0,-1-1 0,1 1 0,-1 0 0,1 0 0,0 0 0,0 0 0,-1 0 0,1 0 0,0 0 0,0 0 0,-1 1 0,1-1 0,0 1 0,0 0 0,0 0 0,-1 0 0,1-1 0,0 1 0,-1-1 0,1 0 0,-1-1 0,1 0 0,-1 0 0,0-1 0,0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11.96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0 24575,'0'9'0,"0"-1"0,0-1 0,0 1 0,0-2 0,0 1 0,0-2 0,0 0 0,0 0 0,0 0 0,0-1 0,0 0 0,0 1 0,0 0 0,0 0 0,0-1 0,0 1 0,0 0 0,0 0 0,0 0 0,0 0 0,0 0 0,0 0 0,0-1 0,0 1 0,0-1 0,0 0 0,-1 1 0,1 0 0,-1 0 0,0 0 0,1-1 0,-1 0 0,1 0 0,-1 1 0,1-1 0,-1 1 0,0-1 0,1 1 0,-1-1 0,0 1 0,1-1 0,-1 0 0,0 0 0,1-1 0,-1 2 0,0 0 0,1-1 0,-1 2 0,0-1 0,0 0 0,1 0 0,-1 0 0,0 1 0,1-1 0,-1 0 0,1 0 0,-1 0 0,0 0 0,1 1 0,0 0 0,-1-1 0,1 0 0,-1 1 0,1-1 0,0 1 0,-1 0 0,1-1 0,0 0 0,-1 0 0,1-1 0,0 1 0,0-1 0,0 1 0,0-1 0,0 0 0,0 0 0,0 0 0,0 0 0,0-1 0,0 0 0,0 1 0,0-1 0,0 1 0,0 0 0,0 0 0,1 0 0,-1 0 0,0 0 0,1-1 0,-1 1 0,0-1 0,1-1 0,-1 1 0,1-1 0,-1 0 0,1 0 0,-1 0 0,1 0 0,-1-1 0,1 1 0,-1 0 0,0-1 0,1 1 0,0 0 0,-1 0 0,1 0 0,-1 0 0,1 0 0,-1 0 0,0 0 0,1 0 0,-1 0 0,0 0 0,0-1 0,1 1 0,-1-2 0,0 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57 24575,'9'0'0,"4"0"0,2 1 0,-1-1 0,0 1 0,-4 0 0,-3 0 0,-1-1 0,-2 0 0,-1 0 0,0 0 0,0 0 0,0 0 0,0 0 0,0 0 0,1 0 0,-1 0 0,0 1 0,0-1 0,1 0 0,0 0 0,1 0 0,2 0 0,0 0 0,1 0 0,-1 0 0,-1 1 0,1 0 0,-2-1 0,0 1 0,-1 0 0,0 0 0,-1-1 0,0 0 0,0 0 0,-1 1 0,1-1 0,0 0 0,1 0 0,0 0 0,0 0 0,1 0 0,0 0 0,0 0 0,1 0 0,0 0 0,3 0 0,0 0 0,1 0 0,2 0 0,-1 0 0,2 0 0,-1 0 0,0 0 0,-1 0 0,-1 0 0,-2 0 0,-1 0 0,-1 0 0,0 0 0,0 0 0,0 0 0,2 0 0,0-1 0,2 0 0,1-1 0,1 0 0,0 0 0,1 1 0,-2-1 0,1 1 0,-1-1 0,0 1 0,2-1 0,0 0 0,0 0 0,-1 1 0,-2 1 0,-2-1 0,-1 1 0,1 0 0,-1 0 0,0 0 0,0 0 0,0 0 0,0 0 0,1 0 0,2 0 0,1 0 0,2 0 0,0 0 0,-1 1 0,-1 0 0,-2-1 0,0 0 0,-3 0 0,0 0 0,-1 0 0,0 0 0,2 0 0,0 0 0,2 0 0,1 0 0,0 0 0,0 0 0,0 0 0,0 0 0,-1 0 0,1 0 0,1 0 0,-1 0 0,0 0 0,0 0 0,-2 0 0,0 0 0,-1 0 0,-1-1 0,0 1 0,-1 0 0,-1-1 0,-2 1 0,0 0 0,-1-1 0,0 1 0,-5-1 0,1 1 0,-4-1 0,1 1 0,-2 1 0,-1 0 0,0 0 0,-2 1 0,-1 0 0,-2 0 0,-1 0 0,1 1 0,0 0 0,2 0 0,-1 0 0,1 0 0,0-1 0,2 1 0,2-1 0,1 0 0,3 0 0,1-1 0,0-1 0,1 1 0,0-1 0,1 0 0,0 0 0,6-1 0,-1 0 0,10-1 0,1-1 0,5 0 0,3 0 0,0 1 0,-1 0 0,-2 0 0,-3 0 0,-3 0 0,-3 1 0,-1-1 0,0 0 0,-2 1 0,1 0 0,-1-1 0,0 1 0,0 0 0,1-1 0,0 0 0,0 1 0,-2-1 0,-1 0 0,0 1 0,0-1 0,0 0 0,1-1 0,1 0 0,-1 1 0,0 0 0,-1 0 0,0 0 0,0 1 0,-1 0 0,1 0 0,-1 0 0,0 0 0,-1 0 0,0-1 0,1 1 0,1 0 0,0-1 0,-1 1 0,0-1 0,-1 2 0,-2-2 0,0 1 0,0 1 0,-1-1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35.2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0 125 24575,'9'0'0,"0"0"0,0 0 0,-1 0 0,1 0 0,0 0 0,0 0 0,0 0 0,-3 0 0,-1 0 0,0 0 0,-1 0 0,2 0 0,1 0 0,0 0 0,0-1 0,-1 0 0,-1-1 0,1-1 0,0 0 0,1-1 0,1-1 0,1 0 0,2-3 0,0 0 0,0 0 0,0 0 0,-2 0 0,-2 1 0,0 2 0,-2 0 0,1 0 0,0 1 0,-1-1 0,0 2 0,0-1 0,-2 2 0,0-1 0,0 1 0,-1 0 0,0 0 0,0 0 0,1 0 0,0 0 0,0 0 0,0 0 0,-1 1 0,-1 0 0,-7 3 0,1 1 0,-7 1 0,2 2 0,1-1 0,-1 0 0,0-1 0,-1 0 0,-3 3 0,-5 1 0,-3 3 0,-1 0 0,2-1 0,5-3 0,5-2 0,5-2 0,3-1 0,2 1 0,0-2 0,1 1 0,0 0 0,1-1 0,0 0 0,0 0 0,1 0 0,1-1 0,0 0 0,1 0 0,2 0 0,2 0 0,3 0 0,1 0 0,2 0 0,1 0 0,-1 0 0,1-1 0,-1-1 0,0 0 0,-1-2 0,-2 1 0,-2 1 0,-3 0 0,-1 1 0,-1 0 0,-1 0 0,0 1 0,1-1 0,0 1 0,0-1 0,1 1 0,0 0 0,0-1 0,0 1 0,0 0 0,-2-1 0,0 1 0,-2-1 0,0 1 0,-5-1 0,0 0 0,-3-2 0,3 1 0,1-2 0,1-1 0,1 1 0,0 0 0,1 0 0,0 0 0,0 0 0,0 1 0,0 1 0,0 1 0,0 0 0,-2 1 0,-1 3 0,0 1 0,1 2 0,0-1 0,0-1 0,0 0 0,0-2 0,1 0 0,0 0 0,0 0 0,0 0 0,0-1 0,0 1 0,0 0 0,0 0 0,0-1 0,-1 0 0,0 1 0,0-1 0,0 0 0,-1 0 0,-1 1 0,0-1 0,-3 0 0,-2 1 0,-3 0 0,-4 0 0,-3 2 0,-3-1 0,-1 0 0,2 0 0,2-1 0,3-1 0,4-1 0,2 0 0,3 0 0,1 0 0,3 0 0,0 0 0,2 1 0,0 0 0,0 0 0,0 0 0,1 1 0,-2-1 0,0 2 0,-1 0 0,0 0 0,-2 1 0,1-1 0,1 0 0,-1-1 0,2 0 0,-1-1 0,1 0 0,1-1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16.582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57 101 24575,'12'-1'0,"1"1"0,-4 0 0,-2 0 0,-1 0 0,-1 0 0,1-1 0,2 0 0,1-1 0,2 0 0,0-1 0,1 0 0,-1 1 0,0 0 0,0 0 0,1-1 0,0 1 0,1 0 0,1-1 0,-1 1 0,1 0 0,-2-1 0,-1 1 0,-1-1 0,-2 1 0,0 1 0,0-1 0,1 0 0,1 0 0,3-1 0,1-1 0,0 1 0,-2 0 0,-1 1 0,-1 0 0,0 0 0,0 0 0,0 0 0,0 1 0,-1-1 0,0 1 0,0 0 0,0 0 0,1-1 0,-1 1 0,1 0 0,-1-1 0,-1 1 0,-1 0 0,-2 1 0,1-1 0,-1 1 0,1-1 0,-1 0 0,1 0 0,0 0 0,0 0 0,1 0 0,-1 0 0,1 0 0,0 0 0,1 1 0,3-1 0,1 1 0,0-1 0,0 0 0,-3 1 0,-1-1 0,-3 1 0,-2 0 0,2 0 0,0 0 0,4 0 0,1 0 0,3 0 0,1 2 0,1 0 0,-2 1 0,-1-1 0,-4 1 0,-1-2 0,-1 1 0,-1 0 0,-1-1 0,1 1 0,2 1 0,1 1 0,1 1 0,-1 0 0,-2 0 0,-2 0 0,0 3 0,1 1 0,0 3 0,0-1 0,-1-1 0,-1-2 0,-1-1 0,1-2 0,0 0 0,0-1 0,0 1 0,-1 0 0,1-1 0,0 2 0,2 2 0,1 2 0,-1-1 0,0 0 0,-2-3 0,-1-1 0,0-1 0,0 0 0,0-1 0,0 0 0,3-2 0,0 0 0,3-3 0,-2-1 0,1 1 0,-2-1 0,-1 1 0,-2 0 0,3 1 0,-2 1 0,3 1 0,-2 1 0,-1 0 0,1 1 0,-1-1 0,0 0 0,1 1 0,1 0 0,1 1 0,1 0 0,-1 0 0,-1 0 0,0-1 0,-2 0 0,0 0 0,0 1 0,0 0 0,1 2 0,0 0 0,0-1 0,-1 0 0,-1-1 0,0-1 0,0 1 0,-2 0 0,-8-7 0,2 1 0,-10-6 0,4 3 0,-1 1 0,2 1 0,1 2 0,2 0 0,0 0 0,0 1 0,2 0 0,1 0 0,-1 0 0,1 0 0,0 0 0,-1 2 0,-1 1 0,-2 1 0,-2 2 0,-1 1 0,1-1 0,2-1 0,2-1 0,2-1 0,1 0 0,-1 0 0,-1 1 0,0 0 0,-1 1 0,1-2 0,3 0 0,12-2 0,0 0 0,10 0 0,-6-1 0,-3 0 0,-5 0 0,-3 0 0,-13 1 0,-2 0 0,-13 1 0,-1-1 0,-5 0 0,1-1 0,0-1 0,5-1 0,6-1 0,3 1 0,3 1 0,0 1 0,-3 0 0,-3 0 0,-1 0 0,0 1 0,3 0 0,3 0 0,2 0 0,2 0 0,-2 0 0,-3 1 0,-4-1 0,-4 0 0,-5 0 0,-2 0 0,-3 0 0,2 0 0,1 1 0,3-1 0,4-1 0,0 1 0,2 0 0,2 1 0,2-1 0,3 1 0,1 1 0,2-2 0,3 1 0,2-1 0,3-1 0,1 0 0,-1 0 0,-3 0 0,-3 1 0,-3 0 0,0 1 0,1-1 0,3 0 0,3 0 0,1 0 0,1 0 0,0 1 0,0-1 0,0 0 0,1-1 0,0-4 0,0 0 0,2-3 0,2 1 0,1-2 0,0-4 0,3-6 0,1-5 0,1 0 0,-1 2 0,-1 8 0,-1 6 0,-2 4 0,1 1 0,1 2 0,4 0 0,7-1 0,6-1 0,8-2 0,5-1 0,2 0 0,0 1 0,-3-1 0,-1 1 0,-1-1 0,-1 0 0,0 1 0,0 0 0,-1 0 0,1 2 0,3-1 0,1 1 0,3-1 0,0 1 0,-4 0 0,-4 0 0,-6 2 0,-6-1 0,-6 1 0,-4 0 0,-1 0 0,-2 1 0,2 1 0,1 1 0,0-1 0,-2 1 0,-2-1 0,1 1 0,-1 1 0,3 3 0,1 1 0,0 0 0,-1-1 0,-1-2 0,-2-2 0,-22-3 0,-2 4 0,-1 0 0,-1 0 0,-1 3 0,1 1 0,1 1 0,1-1 0,-13 5 0,14-4 0,15-6 0,3-1 0,8 2 0,-3-1 0,6 3 0,-7-2 0,0 0 0,-2 0 0,-2 2 0,1-2 0,-2 2 0,0-2 0,2-1 0,0 1 0,1 0 0,1 1 0,2 0 0,1-1 0,0-1 0,1-1 0,0-1 0,0-1 0,1 0 0,0 0 0,1-1 0,0 0 0,-1 0 0,-2-1 0,1 0 0,-2 1 0,1 0 0,0 1 0,1-1 0,1 1 0,0 0 0,0 1 0,-1-1 0,0 1 0,0 1 0,0 0 0,0 0 0,-1-1 0,0 0 0,0 1 0,-1-1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7:29.671"/>
    </inkml:context>
    <inkml:brush xml:id="br0">
      <inkml:brushProperty name="width" value="0.2" units="cm"/>
      <inkml:brushProperty name="height" value="0.2" units="cm"/>
      <inkml:brushProperty name="color" value="#E71224"/>
      <inkml:brushProperty name="transparency" value="127"/>
    </inkml:brush>
  </inkml:definitions>
  <inkml:trace contextRef="#ctx0" brushRef="#br0">105 3 24575,'42'-1'0,"10"-1"0,22 6 0,14 3 0,3 4 0,-6 3 0,-17-1 0,-16-1 0,-14-2 0,-10-2 0,-9-2 0,-5-2 0,-4-2 0,-2-1 0,-1 0 0,-1-1 0,-2 1 0,2 0 0,1 2 0,5 0 0,3 2 0,5 0 0,0 2 0,-1 1 0,-2 1 0,-3 0 0,-2 0 0,-1 0 0,0 2 0,0 0 0,0 3 0,0-1 0,0 1 0,-1-1 0,1-1 0,1 1 0,2 1 0,4 1 0,2 1 0,0 1 0,3 0 0,-1 1 0,1 0 0,-1 0 0,-2-1 0,-2-1 0,-2-3 0,-2-2 0,-1 1 0,-2-2 0,-2-1 0,0 0 0,-2-1 0,-1 0 0,0-1 0,0 1 0,-1 1 0,1 0 0,1 2 0,1 1 0,0 0 0,1 2 0,0-1 0,0 0 0,0-1 0,0-2 0,-2-1 0,0 0 0,0-1 0,-1 0 0,1 0 0,-1 2 0,2 2 0,0 1 0,0 2 0,2 1 0,-1 2 0,1 1 0,-1 1 0,-1 0 0,-1-2 0,0-1 0,-2-3 0,-1-2 0,0 1 0,-1-1 0,0 1 0,-1-1 0,0-2 0,-1-2 0,0-2 0,0-1 0,-1 1 0,0-2 0,0 3 0,-1-2 0,0 1 0,-2 1 0,-1 1 0,-2 2 0,-1 1 0,0 1 0,-1 0 0,-2 1 0,0 2 0,0 0 0,0-2 0,1-2 0,2-2 0,1-3 0,1-2 0,-1-1 0,1 0 0,0 0 0,0-2 0,-1 0 0,2-1 0,-3-3 0,4 0 0,-2-3 0,3 2 0,0-1 0,-1 0 0,1 1 0,-6 12 0,4-5 0,-3 10 0,4-10 0,1-1 0,-3 5 0,1-2 0,-1 6 0,3-3 0,0 0 0,0-1 0,0 0 0,1-3 0,-2 2 0,1-1 0,-1 1 0,0-1 0,-2 2 0,-1 1 0,0 1 0,0-3 0,3-1 0,-1-3 0,0 2 0,-1-1 0,-3 2 0,0 0 0,0 0 0,1 1 0,-1 2 0,0 1 0,-1 1 0,1-1 0,3-3 0,-1-4 0,0-2 0,-3 1 0,-1 1 0,0 0 0,-2 2 0,-1-1 0,-1 1 0,1-1 0,2 1 0,1 0 0,0 1 0,-1 2 0,-1 2 0,0 1 0,2 0 0,1 0 0,2-2 0,-4-3 0,-6-1 0,-9 0 0,-6 5 0,-3 3 0,0 1 0,4-1 0,3-2 0,2-1 0,2-1 0,2-1 0,1 1 0,2 0 0,2-1 0,4 0 0,3-1 0,5-1 0,2-2 0,-7-1 0,-4-1 0,-8-1 0,-2 0 0,-1 0 0,0 0 0,-3-1 0,-1 0 0,0 0 0,1 1 0,1-1 0,2 1 0,3 1 0,0 0 0,4 2 0,3-1 0,4 0 0,5-4 0,1-2 0,0 0 0,-6 0 0,-8 2 0,-5 0 0,-2-1 0,2-2 0,3-1 0,1-2 0,0 0 0,2 0 0,1 1 0,4 1 0,3 1 0,4 2 0,2 1 0,0 1 0,-3 1 0,1 0 0,-1 0 0,2-1 0,-1-3 0,1-10 0,1-5 0,2-3 0,1 2 0,2 3 0,-1 2 0,2 1 0,-1 0 0,0-2 0,-1-1 0,0 0 0,0 4 0,0 4 0,0 5 0,0-1 0,0-1 0,0-4 0,0-2 0,0 0 0,0 3 0,0 1 0,0-3 0,1-6 0,1-2 0,1-1 0,0 6 0,0-1 0,-1-5 0,3-8 0,0-5 0,-1 2 0,0 7 0,-2 8 0,-1 3 0,-1 0 0,0-2 0,0 1 0,0 3 0,0 3 0,0 1 0,0-2 0,2-3 0,0-2 0,0 2 0,0 3 0,-1-5 0,5-10 0,6-13 0,5-9 0,0 3 0,-5 12 0,-5 10 0,-4 10 0,-1 5 0,-2 2 0,0-6 0,1-4 0,-1 0 0,0 1 0,-1 9 0,0 0 0,0-2 0,0 0 0,0-1 0,1 2 0,0-1 0,-1 1 0,0-1 0,0 2 0,0-3 0,-1 2 0,1 1 0,0-3 0,0 3 0,0-1 0,-1-1 0,0 3 0,0-4 0,0 3 0,1-4 0,-1-1 0,1-1 0,0 0 0,0 4 0,0 2 0,0-3 0,1-2 0,-1-3 0,-1 1 0,0 2 0,-1 3 0,1-1 0,-2-3 0,0-5 0,-1-1 0,0 1 0,1 4 0,3 4 0,0 2 0,1-4 0,0-5 0,0-8 0,2 0 0,0 2 0,0 7 0,0 6 0,0 5 0,1 19 0,-2-4 0,1 16 0,-2-12 0,0 2 0,0-1 0,0 1 0,0 2 0,-1-1 0,-2 0 0,0-1 0,-2-1 0,1-2 0,1-2 0,-1-1 0,-1 1 0,-1 3 0,-2 2 0,0 3 0,0-2 0,2-2 0,1-3 0,1-3 0,1-3 0,1 0 0,1-3 0,0-1 0,1 0 0,0 1 0,0-1 0,0 1 0,0-1 0,0 0 0,0 2 0,0 2 0,0 4 0,0 3 0,0 5 0,0 2 0,0 4 0,0 3 0,0 2 0,0 2 0,0-1 0,0-2 0,0-4 0,0-5 0,0-5 0,0-5 0,0-3 0,0-2 0,0-1 0,3-31 0,11-8 0,16-42 0,14-7 0,7-3 0,-4 7 0,-10 15 0,-10 17 0,-9 10 0,-7 9 0,-4 8 0,-3 4 0,-2 5 0,-2 4 0,0 1 0,0-1 0,0-6 0,0-5 0,0-3 0,0 0 0,0 6 0,0 5 0,0 2 0,0 3 0,-1-1 0,7 1 0,0 1 0,8 2 0,4 0 0,4-1 0,4-1 0,0 0 0,-6 2 0,-6 0 0,-4 1 0,-3 0 0,-1 0 0,1 1 0,0 1 0,1 1 0,1 2 0,2 1 0,2-1 0,2 2 0,3 2 0,3 1 0,4 3 0,3 1 0,4 1 0,2 1 0,1 2 0,-2-1 0,-1 0 0,-2 1 0,0-1 0,1-1 0,3 0 0,-1-2 0,-2-3 0,-3-3 0,-5-2 0,-4-3 0,-4-2 0,-2-1 0,-3 0 0,-1 0 0,-2 0 0,-2 0 0,-17-11 0,5 5 0,-14-8 0,7 7 0,-5-3 0,-8-4 0,-7-3 0,-4-2 0,1 1 0,5 2 0,4 1 0,3 1 0,1 1 0,0 0 0,0-1 0,-2 0 0,-3 0 0,-7-4 0,-2-2 0,-4-1 0,0-1 0,2 4 0,0 3 0,4 4 0,1 3 0,3 4 0,2 2 0,4 1 0,5 1 0,5 0 0,6 1 0,3 1 0,3 2 0,2 3 0,1-2 0,-1 4 0,2-1 0,0 8 0,0 14 0,0 21 0,-1 27 0,0 19 0,0-44 0,0 2 0,0 1 0,1 0 0,0 1 0,0 0 0,0 1 0,1-1 0,1-4 0,0-2 0,3 37 0,2-26 0,-2-25 0,-3-17 0,-1-15 0,2-34 0,10-18 0,3-9 0,4-8 0,7-12 0,2-4 0,-5 17 0,2-2 0,-1 0 0,12-28 0,0 4 0,-7 18 0,-1 6 0,11-26 0,-19 47 0,-10 25 0,-7 20 0,-4 19 0,-9 25 0,-14 29 0,7-28 0,-3 3 0,-3 3 0,-1-1 0,1-2 0,0-2 0,-14 25 0,9-22 0,12-21 0,7-14 0,4-9 0,14-31 0,18-12 0,21-30 0,17 3 0,-1 8 0,-9 16 0,-14 18 0,-11 12 0,-9 9 0,-2 6 0,4 12 0,6 12 0,6 10 0,2 5 0,-3-3 0,-4-8 0,-2-9 0,-1-8 0,2-5 0,-1-5 0,-5-3 0,-5-2 0,-6-1 0,-4 0 0,-3 0 0,-2 0 0,2 0 0,-1 0 0,3 3 0,2 1 0,4 3 0,2 3 0,3 3 0,-3 0 0,-3-2 0,-3-3 0,-4-1 0,-2-2 0,-2 0 0,-2 2 0,0 2 0,0 4 0,0 3 0,0 0 0,0 0 0,0-1 0,0-1 0,0-4 0,0-1 0,0-4 0,-5-2 0,-3-1 0,-8 3 0,-10 5 0,-9 6 0,-6 4 0,-4 1 0,4-2 0,5-4 0,9-4 0,6-2 0,7-3 0,4-2 0,1 0 0,1-1 0,-2 0 0,-3 2 0,-4 1 0,-5 4 0,-6 2 0,-4 2 0,0 0 0,3-2 0,5-3 0,4-1 0,0-1 0,1 1 0,-1-1 0,3 0 0,1-1 0,3-2 0,-2 0 0,0 0 0,-2 0 0,-1 1 0,1 1 0,0-2 0,1 1 0,-1 0 0,-1 0 0,2-1 0,2 0 0,3-2 0,3 0 0,2-1 0,0 1 0,-1-1 0,-1 0 0,-3 1 0,-3 1 0,-1 0 0,-1 1 0,1 0 0,1-1 0,2-1 0,3 0 0,3-1 0,0 0 0,1 0 0,-1-1 0,-2 1 0,1-1 0,-1 0 0,2 0 0,2 0 0,0-6 0,2-1 0,0-9 0,4-8 0,7-13 0,11-12 0,10-8 0,7 2 0,3 8 0,-2 9 0,-3 9 0,-5 7 0,-3 4 0,-5 4 0,-1 1 0,0-1 0,-1 0 0,-1 0 0,-2 2 0,-6 2 0,-2 2 0,-3 2 0,-2 1 0,1-1 0,1-2 0,3-2 0,1-1 0,1 2 0,-1 2 0,0 3 0,-1 2 0,-1 1 0,-1 2 0,-2 2 0,-3 5 0,-5 13 0,-11 15 0,-13 12 0,-13 6 0,-2-7 0,8-14 0,10-14 0,12-12 0,7-9 0,10-9 0,21-7 0,25-7 0,22-2 0,11 2 0,-4 4 0,-13 6 0,-16 6 0,-17 5 0,-15 2 0,-10 1 0,-5 1 0,-30 14 0,-1 0 0,-27 13 0,9-5 0,3-3 0,10-5 0,13-7 0,10-6 0,9-3 0,13-4 0,16-3 0,24-3 0,14-1 0,6 2 0,-6 1 0,-15 5 0,-15 2 0,-17 2 0,-10 1 0,-5 2 0,-2 2 0,-3 4 0,0 4 0,0 3 0,0 2 0,-1 0 0,-1-1 0,-1-1 0,0-4 0,1-2 0,1-2 0,1 0 0,0 1 0,0 1 0,0 0 0,0-1 0,0 0 0,0-3 0,0 0 0,0 1 0,0-2 0,-3 4 0,-1-3 0,-5 2 0,-4-2 0,-5 1 0,-3 1 0,-5 3 0,-7 3 0,-4 2 0,-4-1 0,7-2 0,7-3 0,6-3 0,4-1 0,3 0 0,1-1 0,1 0 0,-1 0 0,-1 2 0,-2 0 0,-1 0 0,-1 2 0,0 0 0,1 1 0,1 0 0,2 0 0,1-1 0,1 0 0,2-1 0,0-2 0,1 1 0,-1 0 0,-2 0 0,1-1 0,1 0 0,1-2 0,2-1 0,0-1 0,2-1 0,0 0 0,1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22.31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486 0 24575,'-9'0'0,"-6"0"0,-2 0 0,0 0 0,4 0 0,7 0 0,1 0 0,0 0 0,0 0 0,-1 0 0,0 0 0,0 0 0,0 0 0,1 0 0,0 0 0,1 0 0,1 0 0,0 0 0,-1 1 0,-1 0 0,-2 1 0,-2 0 0,-2 1 0,1 0 0,1-1 0,2-1 0,1 0 0,2-1 0,1 0 0,1 0 0,-1 0 0,0 0 0,-3 1 0,-2-1 0,-2 1 0,1 0 0,1 0 0,3-1 0,1 0 0,2 0 0,1 0 0,0 0 0,-1 0 0,-1 0 0,-3 0 0,-2 0 0,-2 1 0,0 1 0,2-1 0,2-1 0,3 1 0,0-1 0,1 0 0,0 1 0,-3 0 0,-2 1 0,-3 1 0,-2-1 0,1 0 0,2 0 0,3-1 0,2 0 0,3-1 0,0 1 0,0-1 0,0 1 0,0-1 0,0 1 0,-1 0 0,1-1 0,0 1 0,-1 0 0,1 0 0,0 0 0,0 1 0,1-1 0,-1 1 0,1 1 0,-1-1 0,1 0 0,-1 1 0,1 0 0,-1 0 0,0 1 0,0 0 0,-1 0 0,1 0 0,-1 0 0,0-1 0,1 0 0,0 1 0,0-1 0,-1 0 0,0 1 0,0 1 0,-1 1 0,0 1 0,0 1 0,-1-1 0,1 0 0,1-1 0,1-2 0,1-2 0,-1 1 0,1-1 0,0 0 0,0 0 0,-1 0 0,1 0 0,0 0 0,-1 1 0,0 1 0,-1 0 0,1-1 0,-1 1 0,1 1 0,-1 0 0,0 1 0,0 0 0,0-1 0,0 0 0,1-2 0,-1 0 0,1 0 0,0-1 0,-1 1 0,1-1 0,0-1 0,1 0 0,-1-1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28.2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102 0 24575,'-3'8'0,"-1"0"0,0 2 0,-1 0 0,0-1 0,2-2 0,0-2 0,2-2 0,0 0 0,0-1 0,0-1 0,0 1 0,1-1 0,0 0 0,-1 0 0,1 0 0,-1 0 0,0 1 0,0 0 0,0-1 0,0 1 0,1 0 0,-1-1 0,0 2 0,-1 0 0,1 2 0,-1 0 0,-1 2 0,0 0 0,0 1 0,0-2 0,1-2 0,1 0 0,0-2 0,1 0 0,0 0 0,-1 0 0,1 0 0,0 0 0,-1-1 0,1 0 0,0 0 0,0 1 0,0-1 0,0 0 0,0 1 0,0 0 0,0 1 0,0 1 0,0 1 0,0-1 0,0 0 0,0 0 0,-1-1 0,0 1 0,1-1 0,-1 0 0,0-1 0,1 0 0,0-1 0,0 1 0,-1-1 0,1 0 0,0 0 0,0 1 0,0 0 0,0 0 0,0 1 0,-1 0 0,1 2 0,-1 0 0,0 1 0,0 0 0,-1-1 0,2-2 0,-1-1 0,0 0 0,0 0 0,0 0 0,-1-1 0,2-1 0,-1 1 0,0-1 0,0 1 0,-1-1 0,1-1 0,0-2 0,0-2 0,0-1 0,-1-1 0,1 0 0,1 2 0,-1 1 0,1 2 0,-1 1 0,1 0 0,0 0 0,-1 0 0,1 5 0,1 0 0,0 4 0,1-2 0,0 0 0,0 0 0,-1 0 0,0-2 0,0 1 0,0-2 0,-1 1 0,0 0 0,0 0 0,0-1 0,0 1 0,0-1 0,0 0 0,0 1 0,0-2 0,0 2 0,0-1 0,0 0 0,0 0 0,0 0 0,0 0 0,0 0 0,0 1 0,0 0 0,0-1 0,0 1 0,0 0 0,0 1 0,0 0 0,0 0 0,0 0 0,0-1 0,0-1 0,0 0 0,0 1 0,0-1 0,0 1 0,0 0 0,0 1 0,0-1 0,0 0 0,0 0 0,0 1 0,0-2 0,0 0 0,0-1 0,-1-2 0,-2-2 0,0-3 0,0-2 0,0 0 0,1 0 0,2 1 0,-1 1 0,1 1 0,0 1 0,0-1 0,0 1 0,0 1 0,0 0 0,0 0 0,0 0 0,-1 0 0,1-1 0,-1 1 0,1 0 0,0-1 0,-1 1 0,1 0 0,0 0 0,0 0 0,0 0 0,0-1 0,0 0 0,0 0 0,0 0 0,0 1 0,0 0 0,0-1 0,0-2 0,0-2 0,0-3 0,0 0 0,0 4 0,1 1 0,-1 4 0,2 6 0,-1 1 0,0 5 0,0-1 0,0 0 0,1-1 0,-1 0 0,0-3 0,-1 1 0,1 1 0,-1 0 0,0 1 0,1 0 0,-1 0 0,1-1 0,-1-1 0,0 0 0,0 0 0,0-3 0,0 0 0,0-1 0,0-1 0,0 0 0,0 0 0,0 0 0,0-1 0,0 1 0,0-1 0,0 1 0,0 0 0,0 0 0,0 1 0,0-1 0,0 1 0,0-1 0,0 0 0,0 0 0,0 0 0,0 0 0,0 0 0,0 1 0,0-1 0,0 1 0,0-1 0,0 1 0,0 1 0,1 1 0,0 0 0,0 1 0,1 1 0,0-1 0,0 1 0,1-1 0,-2 0 0,1-2 0,-1 0 0,0-1 0,0 0 0,0-1 0,-1 0 0,1 0 0,0 0 0,-1 0 0,1 0 0,-1-1 0,0-1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39.19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1 354 24575,'0'6'0,"-1"-1"0,1 0 0,0 0 0,0 0 0,0 0 0,0 1 0,0 2 0,0-1 0,0 0 0,0-2 0,0-2 0,0 0 0,0-2 0,1 1 0,-1-1 0,0 0 0,1 0 0,1 1 0,-1 0 0,0 0 0,1 1 0,0 0 0,0 1 0,0 0 0,1 1 0,-1-1 0,0 0 0,0 0 0,0-1 0,0 0 0,-1 0 0,1 0 0,-1 0 0,1 0 0,-1 1 0,1-2 0,-1 1 0,0-1 0,-1 0 0,1 0 0,-1 0 0,1 0 0,0-1 0,-1 1 0,1-1 0,0 0 0,0 0 0,0 0 0,-1 0 0,1 1 0,0-1 0,0 0 0,0 1 0,0-1 0,0 1 0,0-1 0,0 0 0,0 0 0,0 0 0,0 0 0,0 0 0,0 0 0,0 0 0,0 0 0,1 0 0,0 0 0,-1 0 0,2 1 0,-1-1 0,0 0 0,0 0 0,-1 0 0,0 0 0,0-1 0,0 0 0,1 0 0,-1 0 0,0 1 0,0-1 0,0 0 0,1 0 0,-1 0 0,1 0 0,-1 0 0,0 0 0,0 0 0,1 0 0,-1 0 0,1 0 0,0 0 0,0 0 0,1 0 0,-1 0 0,1 1 0,1-1 0,-1 1 0,0-1 0,-1 1 0,1-1 0,-1 0 0,0 1 0,0-1 0,0 0 0,0 0 0,-1 0 0,1 0 0,-1 0 0,0 0 0,0 0 0,1 0 0,-1 0 0,1 0 0,-1 0 0,0 0 0,1 0 0,-1 0 0,1 0 0,-1 0 0,1-1 0,-1 1 0,1 0 0,-1-1 0,0 1 0,0 0 0,1-1 0,-1 0 0,0 1 0,0-1 0,0 0 0,0 0 0,0 0 0,0 0 0,0 0 0,1 0 0,-1 0 0,1-1 0,-1 0 0,1 0 0,-1 1 0,0-1 0,1 1 0,-1 0 0,0 0 0,0 0 0,0-1 0,0 1 0,1 0 0,-1-1 0,0 1 0,0 0 0,1-1 0,-1 1 0,0-1 0,1 1 0,-1-1 0,0 1 0,0-1 0,0 0 0,1 0 0,-1 0 0,0 0 0,1 0 0,-1 0 0,0 0 0,-1 1 0,1 0 0,0 0 0,-1-1 0,0 1 0,0 0 0,1 0 0,-1 0 0,0-1 0,0 1 0,0 0 0,1 0 0,-1-1 0,0 0 0,1 0 0,0 0 0,0-1 0,0 0 0,-1 0 0,1 1 0,0-1 0,0-1 0,1-1 0,-1 1 0,1 0 0,-1 1 0,-1 0 0,1 0 0,0 1 0,-1 0 0,0 0 0,0 1 0,0-1 0,1 1 0,-1-1 0,0 1 0,0-1 0,-1 2 0,-1 0 0,-2 1 0,0 2 0,0-1 0,0 1 0,1-1 0,0 1 0,1 0 0,0 0 0,0 1 0,1-1 0,-1 1 0,1 0 0,0 0 0,0-1 0,-1 0 0,1 0 0,-1 0 0,0-1 0,-1 1 0,-1 0 0,0-1 0,-1-1 0,-1 0 0,-1-2 0,0-2 0,-1-2 0,0-5 0,0-5 0,0-5 0,2-4 0,1-1 0,2 5 0,1 6 0,2 4 0,-1 4 0,1 3 0,0 1 0,-1 2 0,-1 0 0,0 1 0,0 4 0,-1 3 0,1 3 0,1 1 0,1-1 0,0-3 0,0-3 0,0-2 0,-1-3 0,0-4 0,0-3 0,-1-2 0,0-1 0,-1-1 0,0 3 0,0 1 0,-1 4 0,0 1 0,-1 0 0,-1 1 0,1 1 0,2 0 0,1 1 0,1 2 0,0 1 0,1 1 0,1 1 0,0-1 0,1 0 0,0 0 0,0 0 0,1 2 0,-1 0 0,0 2 0,0-1 0,-1-1 0,1 0 0,-1-3 0,0 0 0,-1 0 0,1-2 0,0 0 0,0 0 0,0 0 0,0-1 0,1 0 0,-1 1 0,2 0 0,-1 1 0,1 0 0,0 1 0,0 0 0,-1-1 0,1 1 0,-1-1 0,-1-1 0,1 0 0,-1 0 0,0-1 0,0 1 0,0 0 0,0-1 0,0 1 0,0-1 0,1 0 0,0 1 0,1 0 0,1 0 0,1 2 0,2-1 0,0 1 0,1-1 0,0 1 0,-1-2 0,-1 1 0,-2-1 0,-2-1 0,-1 1 0,-1-1 0,-3-1 0,1 1 0,-4-1 0,2 0 0,0-1 0,-1 1 0,-2-1 0,-1 0 0,0 1 0,-1-1 0,1 0 0,0 0 0,2-1 0,0 1 0,0 0 0,2 0 0,1 0 0,1 0 0,0-1 0,1 1 0,1 0 0,0 0 0,0-1 0,0-1 0,0-1 0,2-1 0,1-1 0,2-2 0,3-4 0,5-7 0,8-6 0,7-6 0,2 1 0,0 3 0,-7 8 0,-7 7 0,-5 5 0,-7 5 0,-1 1 0,-3 2 0,-3 0 0,-1 2 0,-3 3 0,-2 2 0,0 2 0,0 1 0,1 0 0,1 0 0,3-1 0,1-2 0,1 0 0,1-3 0,0-1 0,1-1 0,0-1 0,1 0 0,-1-1 0,2 1 0,-1 0 0,0 0 0,0 1 0,-1 0 0,0 1 0,0 1 0,-1-2 0,-1 0 0,-1-2 0,-1 0 0,-2 0 0,1-1 0,0 1 0,0 0 0,1 0 0,1 0 0,0 1 0,2-1 0,0 0 0,0 1 0,0-1 0,1 1 0,0-1 0,0 1 0,1-1 0,-1-7 0,2 0 0,3-8 0,9-4 0,19-11 0,-13 13 0,1 0 0,0 1 0,0 0 0,12-5 0,-17 12 0,-8 4 0,-4 3 0,-2 1 0,0 0 0,0 1 0,1 0 0,5 2 0,7 1 0,8 1 0,9 1 0,5-1 0,-1-1 0,-9-2 0,-8-2 0,-7 0 0,-4 0 0,-2 0 0,-3-1 0,-2-1 0,-1 1 0,0 0 0,-1 0 0,-1 0 0,-1 1 0,-2 0 0,-3 0 0,-5 0 0,-6 1 0,-6 3 0,-7 2 0,-6 3 0,-4 1 0,0 1 0,1-1 0,3-2 0,5-2 0,5-2 0,2-2 0,2-1 0,-3-4 0,1-7 0,0-7 0,3-8 0,5-3 0,6 1 0,5 2 0,4 5 0,3 5 0,0 2 0,2 2 0,2 2 0,0 2 0,0 3 0,-1 1 0,-1 2 0,0 1 0,0 0 0,-1 0 0,0 0 0,1 0 0,0 0 0,1 0 0,0 0 0,0-1 0,0 0 0,-2-1 0,0 0 0,-1 0 0,0-1 0,-1 0 0,1 0 0,-1-1 0,0-2 0,-1-2 0,0-1 0,1 3 0,-1 1 0,0 2 0,0 1 0,1 1 0,-1 0 0,0 0 0,0 0 0,0 0 0,1 0 0,-1 0 0,1 1 0,0-1 0,1 0 0,-1 0 0,0-1 0,1 1 0,-1-1 0,0 0 0,0 1 0,-1 0 0,1 0 0,0 0 0,0 1 0,0-1 0,0 1 0,0-1 0,0 0 0,0 0 0,0 0 0,1 0 0,-1-1 0,1 1 0,0 0 0,-1-1 0,1 1 0,0 0 0,0 0 0,0-1 0,1 1 0,-1-1 0,2 1 0,-1-1 0,1 1 0,-1 0 0,1 0 0,-1 0 0,0 0 0,0 0 0,0 0 0,0 0 0,0-1 0,1 0 0,-1 0 0,1 0 0,0 0 0,0 0 0,-1 1 0,0 0 0,0 0 0,0 0 0,0 0 0,0 1 0,0-1 0,1 0 0,-2 1 0,1-1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47.18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95 24575,'4'-3'0,"-1"1"0,0 1 0,1-1 0,-1 1 0,1-1 0,0 1 0,1-1 0,-1 1 0,1 1 0,-1-1 0,-1 0 0,1 0 0,-1 1 0,-1-1 0,1 1 0,-2-1 0,1 1 0,-1-1 0,1 1 0,-1-1 0,1 1 0,-1-1 0,1 0 0,0 0 0,1 0 0,0 1 0,1-1 0,-1 0 0,0 0 0,1 0 0,0 0 0,0-1 0,0 1 0,0 0 0,0 0 0,-1 0 0,1 0 0,-1 0 0,0 0 0,0 0 0,-1 1 0,0 0 0,0 0 0,0-1 0,0 1 0,1-1 0,-1 1 0,1-1 0,0 0 0,1 1 0,0-1 0,1 0 0,1 0 0,-1 0 0,2 0 0,-1 0 0,0-1 0,0 1 0,0 0 0,-2 0 0,0-1 0,-1 1 0,1 1 0,-1-1 0,1 0 0,0 0 0,0 0 0,-1 0 0,0 1 0,0-1 0,0 1 0,0-1 0,1 1 0,0-1 0,0 0 0,-1 1 0,0-1 0,0 1 0,0 0 0,0-1 0,0 1 0,0 0 0,0 0 0,0-1 0,-1 1 0,0 0 0,1 0 0,0 0 0,2 0 0,1 0 0,1-1 0,1 0 0,1 1 0,-1 0 0,-1 0 0,-1 0 0,-1-1 0,1 1 0,-1 0 0,0 0 0,0 0 0,-1 0 0,0 0 0,-1 0 0,0 0 0,0-1 0,1 1 0,0 0 0,1-1 0,1 1 0,1-1 0,0 0 0,-1 0 0,0 1 0,1-1 0,-1 0 0,1 0 0,0 0 0,0 0 0,-1 1 0,1-1 0,-1 0 0,0 1 0,-1-1 0,0 0 0,1 1 0,0-1 0,1 1 0,1-1 0,1 1 0,-1-1 0,0 0 0,0 1 0,0-1 0,0 1 0,-1-1 0,0 1 0,0 0 0,0-1 0,-1 1 0,0 0 0,-1 0 0,1 0 0,-1 0 0,0 0 0,-1 0 0,0 0 0,1 0 0,-1 0 0,1 0 0,0 0 0,1 0 0,-2 1 0,1 0 0,-2-1 0,1 1 0,-1-1 0,1 1 0,0-1 0,1 1 0,1 0 0,-1 0 0,0 0 0,-1 0 0,-1 0 0,-1 0 0,1-1 0,-1 1 0,0 0 0,1 0 0,0-1 0,-1 1 0,0 0 0,1 0 0,0-1 0,1 2 0,1-1 0,0 0 0,-1 0 0,0 0 0,-1-1 0,0 1 0,-1-1 0,1 1 0,0 0 0,-1-1 0,1 1 0,-1-1 0,1 1 0,-1-1 0,1 1 0,-1-1 0,0 0 0,0 0 0,-1 1 0,0-1 0,1 0 0,-1 0 0,0 0 0,0 0 0,1 0 0,-1 1 0,1 0 0,0 0 0,1 0 0,-1 0 0,1 0 0,-1 0 0,0-1 0,0 1 0,0 0 0,0 1 0,0-1 0,1 0 0,-1 1 0,1-1 0,-1 1 0,0 0 0,1-1 0,-1 1 0,0-1 0,0 0 0,0 1 0,0-1 0,0 1 0,0-1 0,0 0 0,-1 0 0,0 0 0,0 0 0,-1-1 0,1 1 0,0 0 0,0 0 0,0-1 0,1 1 0,-1 1 0,1-1 0,-1 0 0,1 1 0,0 0 0,-1 0 0,1 0 0,0-1 0,-1 1 0,1-1 0,-1 1 0,1 0 0,0-1 0,0 1 0,-1 0 0,1 1 0,0-1 0,0 0 0,0 0 0,0 0 0,0 0 0,1 1 0,0 1 0,0 0 0,0 0 0,0 0 0,0 0 0,0 0 0,0-1 0,-1 1 0,1 0 0,0 0 0,0 0 0,-1 0 0,0-1 0,0-1 0,-1 0 0,1 0 0,-1 1 0,1 1 0,1 0 0,-1 1 0,0-1 0,0-1 0,-1 0 0,1 0 0,-1 0 0,1 1 0,0 1 0,1 0 0,-1 0 0,-1-1 0,1-1 0,-1-1 0,1 1 0,1 6 0,-1-5 0,0 3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50.8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28 22 24575,'5'-1'0,"0"0"0,0 0 0,0 0 0,-2 0 0,0 1 0,-1-1 0,1 1 0,-1-1 0,1 1 0,-1 0 0,0 0 0,-1 0 0,1 0 0,-1 0 0,1 0 0,-1 0 0,1 0 0,0 0 0,-1 0 0,1 0 0,0 0 0,-1 0 0,2 0 0,-1 0 0,0 0 0,1 1 0,-1 0 0,0 0 0,-1 0 0,1 1 0,-1 0 0,0-1 0,-1 1 0,1 0 0,-1 0 0,1 0 0,-1-1 0,0 1 0,0-1 0,-1 1 0,-1-1 0,0 0 0,-2-1 0,0 0 0,0 1 0,0-1 0,1 0 0,-1 1 0,1 0 0,0-1 0,1 1 0,-1 0 0,0 0 0,0 0 0,-1-1 0,-1 1 0,0-1 0,-2 0 0,-2 0 0,1 0 0,0 0 0,1-1 0,3 0 0,2-2 0,1-1 0,0 1 0,1 0 0,0 1 0,0 0 0,1 0 0,0-1 0,1 1 0,0 0 0,0-1 0,0 1 0,0 0 0,0 1 0,0 0 0,0 0 0,-1 0 0,1 1 0,-1-1 0,0 1 0,1-1 0,-1 1 0,0 0 0,1-1 0,0 1 0,0 0 0,0-1 0,0 1 0,0 0 0,0-1 0,2 0 0,0 1 0,0-1 0,1 1 0,-1-1 0,0 1 0,-1-1 0,0 1 0,0 0 0,-1 0 0,0 0 0,0 0 0,0 0 0,0 0 0,0 0 0,-1 0 0,0 0 0,0 0 0,1 0 0,-1 1 0,1 0 0,-1-1 0,0 1 0,1 0 0,0 0 0,-1 0 0,1-1 0,-1 1 0,-1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59.36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491 0 24575,'5'1'0,"0"1"0,-2-1 0,0 1 0,1 0 0,-1-1 0,0 1 0,0-1 0,0 0 0,-1 0 0,0 0 0,0 0 0,0 0 0,0 0 0,-1 0 0,1 0 0,0 0 0,0 0 0,0 0 0,0 0 0,0 0 0,0 1 0,-1-1 0,0 1 0,0-1 0,0 1 0,0-1 0,0 0 0,1 1 0,-1-1 0,0 0 0,1 1 0,0 0 0,0-1 0,1 2 0,0-1 0,1 0 0,-1 1 0,1 0 0,-1 0 0,0 0 0,-1-1 0,0 0 0,0 0 0,-1 0 0,1 0 0,0 0 0,0-1 0,1 2 0,0 0 0,1 0 0,-1 0 0,1 1 0,-1 0 0,0-1 0,-1 0 0,0 0 0,0-1 0,-1 1 0,0-1 0,0 0 0,0 0 0,-1 1 0,1-1 0,0 0 0,-1 0 0,1 0 0,-1 0 0,1 0 0,-1 1 0,0-1 0,0 0 0,1 1 0,-1-1 0,0 2 0,0-1 0,1 1 0,-1-1 0,1 1 0,-1-1 0,0 1 0,1-1 0,-1 1 0,0 0 0,1-2 0,-1 1 0,0-1 0,1 1 0,-1 0 0,0 0 0,1 1 0,0-1 0,-1 0 0,1 1 0,0-1 0,-1 1 0,1 0 0,0 0 0,0-1 0,-1 0 0,1 1 0,1 1 0,-1 1 0,1 1 0,0 0 0,-1-1 0,1 0 0,-1 0 0,0-1 0,0-1 0,0 0 0,0 1 0,0-2 0,0 0 0,-1 0 0,0-1 0,1 1 0,-1-1 0,0 1 0,0 1 0,0 1 0,0 0 0,0 0 0,0-1 0,0 0 0,0-1 0,0-1 0,0 1 0,0-1 0,0 0 0,0 0 0,-1 0 0,1-1 0,-1 1 0,1 0 0,0-1 0,-1 2 0,1-1 0,-1 2 0,0 1 0,0-1 0,0 1 0,0-1 0,0-1 0,1 0 0,-1-1 0,0 0 0,0 0 0,0 0 0,0 0 0,0 0 0,0 0 0,0-1 0,-1 0 0,2 0 0,-1 0 0,-1 1 0,1-1 0,0 1 0,0 0 0,-1-1 0,0 1 0,1 0 0,-1 0 0,0 0 0,1 0 0,0-1 0,0-1 0,0 1 0,0-1 0,0 0 0,0 0 0,0 0 0,-1-2 0,1-1 0,0-1 0,0-2 0,1-1 0,0 1 0,0 0 0,0 1 0,0 2 0,0-1 0,0 1 0,0 0 0,0 1 0,0 0 0,0 1 0,0 0 0,0 0 0,0-1 0,0 1 0,0 0 0,0-1 0,0 1 0,0-1 0,0 1 0,0-1 0,0 1 0,0-1 0,0 0 0,0-1 0,0 1 0,0-1 0,0-4 0,0-3 0,0-2 0,0 0 0,0 4 0,0 3 0,0 3 0,0 0 0,0 1 0,-1 0 0,0 0 0,0 0 0,0 0 0,1 0 0,-1 0 0,0 1 0,0-1 0,-1 0 0,1-1 0,0 1 0,-1 0 0,1 0 0,0 0 0,-1 1 0,1-1 0,0 1 0,0 0 0,1-2 0,1 0 0,0-1 0,0 1 0,0 1 0,-1-1 0,0 1 0,1 0 0,-1-1 0,0 0 0,1-2 0,1 1 0,-1 0 0,0 1 0,1 1 0,0 0 0,-1 1 0,1-1 0,-5 0 0,0 0 0,-4 0 0,0 1 0,-3 0 0,-6-1 0,-3 1 0,-3-1 0,2 1 0,3 0 0,2 0 0,5 0 0,2 0 0,3 0 0,2 0 0,1 1 0,0 0 0,1 1 0,0 1 0,1-1 0,0 0 0,-1 1 0,1-1 0,0 1 0,-1 0 0,1-1 0,0 0 0,0 0 0,0-1 0,1 0 0,0 0 0,0 0 0,2-1 0,-1 0 0,0 0 0,0 0 0,0 0 0,0 0 0,1 0 0,-1 0 0,0 0 0,0 0 0,0 0 0,-1 0 0,1 0 0,-1 0 0,1 0 0,0 0 0,0 0 0,-1 0 0,0 0 0,0 0 0,0 0 0,1 0 0,-1 0 0,0 1 0,0 0 0,0 0 0,3 0 0,1 2 0,2-1 0,-2 1 0,-2-2 0,-1 0 0,-2 0 0,-4-2 0,0 0 0,-3-2 0,3 2 0,-1 0 0,2 0 0,-1 1 0,1-1 0,1 1 0,-1 0 0,1 1 0,0 0 0,-1 1 0,-2 1 0,-2 2 0,-7 2 0,-5 4 0,-3 1 0,-1-1 0,2-1 0,4-2 0,2-1 0,3-2 0,1-1 0,1 0 0,0 0 0,-1-1 0,0 0 0,-1 0 0,1-1 0,1 1 0,-1-1 0,1-1 0,-2-1 0,-1 0 0,0 0 0,0 0 0,1 0 0,1-1 0,0-1 0,-1-2 0,-1-1 0,-2 1 0,0-1 0,2 1 0,1 0 0,2 1 0,2 0 0,3 1 0,0 1 0,2 0 0,-1 1 0,1-1 0,-1 0 0,2 1 0,0-1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14.64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496 73 24575,'-14'0'0,"-4"0"0,-6 0 0,-1 0 0,2 1 0,3 0 0,3 1 0,4-1 0,3-1 0,2 1 0,2-1 0,0 0 0,0 0 0,0 1 0,-2 0 0,0 0 0,-1 1 0,-2-1 0,-2 1 0,0 0 0,-1 0 0,0 1 0,2-1 0,0 0 0,1 0 0,1-1 0,1 1 0,-1-1 0,0 1 0,-1-1 0,-2 1 0,0 0 0,-1 0 0,2 0 0,0-1 0,2 1 0,1 0 0,1-1 0,2 0 0,0 0 0,3 0 0,0-1 0,1 1 0,1 0 0,1 0 0,-1-1 0,0 1 0,0 0 0,-1 0 0,0 0 0,0-1 0,0 1 0,1 0 0,0 0 0,1 1 0,2 0 0,1 1 0,0 0 0,1-1 0,0 1 0,-1-1 0,0 0 0,1 0 0,-2-1 0,1 0 0,-1 0 0,0 1 0,0-1 0,0 0 0,-1-1 0,0 0 0,0 1 0,0-1 0,0 0 0,0 0 0,1 0 0,-1 0 0,0 0 0,0 0 0,1 0 0,0 0 0,0 0 0,0 0 0,0 0 0,-1 0 0,1 0 0,0 0 0,-1 0 0,1 0 0,-1 1 0,1-1 0,0 1 0,0 0 0,0 0 0,0 0 0,0 0 0,0 0 0,0-1 0,0 1 0,-1-1 0,1 0 0,-1 1 0,0-1 0,0 0 0,0 0 0,1 0 0,-1 0 0,0 0 0,1 0 0,-1 0 0,1 0 0,0 0 0,0 0 0,0 0 0,0 0 0,1 0 0,-1 0 0,1 0 0,0 0 0,0 0 0,-1 0 0,1 0 0,0 0 0,-1 0 0,1 1 0,1-1 0,-1 0 0,1 1 0,-1-1 0,1 0 0,0 0 0,1 0 0,0 0 0,0 0 0,1 0 0,-2 0 0,0 0 0,0 0 0,-1 0 0,0 0 0,0 0 0,0 0 0,0 0 0,0 0 0,0 0 0,1 0 0,0 0 0,1 0 0,1 0 0,0 0 0,0 0 0,1 0 0,0 0 0,1 0 0,-1 0 0,1 0 0,0 0 0,-1 0 0,0 0 0,0-1 0,-1 0 0,0 1 0,1 0 0,0 0 0,2 0 0,0 0 0,-1 0 0,0 0 0,-2 0 0,-1 0 0,-2 0 0,0-1 0,-2 0 0,0 0 0,-1 0 0,-1 0 0,-2-1 0,-3-1 0,-4 1 0,-2-1 0,1 1 0,0 0 0,2 1 0,1 0 0,0 1 0,-1 0 0,-3 0 0,-2 0 0,-1 0 0,0 0 0,0 0 0,2 0 0,1 0 0,1 0 0,1 0 0,0 0 0,-1 0 0,1 0 0,0 0 0,1 0 0,0 0 0,1 0 0,-2 0 0,1 0 0,0 0 0,1 0 0,2 0 0,1 0 0,1 0 0,3 0 0,0 0 0,5 2 0,1-2 0,4 2 0,0-2 0,1 1 0,3-1 0,7 0 0,9 0 0,3-1 0,0 1 0,-3-1 0,-6 0 0,-5 1 0,-5 0 0,-4-1 0,-3 1 0,0-1 0,-2 0 0,0-1 0,1 1 0,0-1 0,1-1 0,1 1 0,1 0 0,2 0 0,0-1 0,1 0 0,0 1 0,1-1 0,-1 0 0,0 0 0,-2 1 0,-1 1 0,-3 0 0,-2 0 0,-2 0 0,-8 0 0,-1 1 0,-6-1 0,1 1 0,-1 0 0,0 0 0,-2 0 0,0 0 0,0 0 0,-1 0 0,2 1 0,0 1 0,3 0 0,-1 1 0,1-1 0,0 0 0,0 0 0,0 0 0,2-1 0,3-1 0,3 1 0,1-1 0,3 0 0,5 2 0,1-1 0,6 1 0,1-2 0,6 0 0,7 0 0,6 0 0,7 0 0,0 0 0,-3-1 0,-7 0 0,-8-1 0,-4 1 0,-4-1 0,0-1 0,2 0 0,1-1 0,1-1 0,1 1 0,-4 1 0,-3 0 0,-4 2 0,-3 1 0,-3-1 0,-7 2 0,-2-1 0,-6 1 0,3-1 0,0 0 0,0 1 0,1-1 0,-3 2 0,-3 0 0,-5 1 0,-1 1 0,0 2 0,1-1 0,4 0 0,3-1 0,3-1 0,3-1 0,2 0 0,1-1 0,2 0 0,0 0 0,2 0 0,-1 0 0,2 0 0,-1 0 0,0 1 0,1-1 0,-1 1 0,1-1 0,0 2 0,0-1 0,2 0 0,1 0 0,1 0 0,0 0 0,0-1 0,0 0 0,-1 0 0,0-1 0,1 1 0,-1 0 0,1-1 0,0 1 0,-1 0 0,1-1 0,0 0 0,-1 0 0,1 0 0,1 1 0,0-1 0,1 1 0,0 0 0,1 0 0,-1 1 0,0-1 0,-1 1 0,-1-2 0,0 0 0,-2 0 0,1 0 0,-1 0 0,0 0 0,0 0 0,0 0 0,1 0 0,-1 0 0,0 0 0,0 0 0,1 0 0,-1 0 0,1 0 0,1 0 0,-1 0 0,0-1 0,2 0 0,0-1 0,2-1 0,0 1 0,2 0 0,0 0 0,0 0 0,0 1 0,-1 0 0,-1 0 0,-2 0 0,-1 1 0,-1-1 0,-1 0 0,0-1 0,-1 1 0,0-2 0,1 0 0,0-2 0,2-1 0,2-2 0,3-1 0,0 0 0,1 0 0,0 2 0,0 0 0,0 2 0,0 0 0,2 0 0,0 1 0,1 0 0,0 0 0,-2 1 0,-1 1 0,-3 1 0,-1 0 0,-2 1 0,-1 0 0,-1 0 0,0 0 0,1 0 0,-2 0 0,0 1 0,-1 0 0,-1 1 0,-1 1 0,-3 1 0,0-1 0,-1 0 0,-1-1 0,2 0 0,-1 0 0,-1 0 0,-3 2 0,-3 1 0,-3 2 0,-2 1 0,-2 1 0,0 0 0,3 0 0,3-2 0,4-1 0,2-3 0,4 0 0,1-1 0,1-1 0,2 1 0,-1-2 0,0 1 0,3 1 0,-2-1 0,3 1 0,-3-1 0,1 1 0,-1 1 0,0-1 0,0 1 0,0-1 0,0 0 0,0 1 0,0-1 0,0 0 0,0 1 0,0-1 0,0 0 0,0 0 0,0 0 0,0 1 0,0-1 0,0 0 0,0 0 0,0 0 0,0 0 0,0 0 0,0 0 0,0 0 0,0 0 0,0 0 0,0 0 0,0 0 0,0 0 0,0 1 0,1 0 0,1 1 0,0 1 0,0-1 0,0 1 0,0-2 0,0 1 0,0-1 0,-1-1 0,1 1 0,0-1 0,1 1 0,0 0 0,1 0 0,-1 0 0,0 0 0,0-1 0,0 0 0,-1 0 0,-1-1 0,-1 1 0,-4-5 0,1 0 0,-3-4 0,2 0 0,0 1 0,1-1 0,1 2 0,0 1 0,0 0 0,-1-1 0,0 0 0,-1-3 0,-1 1 0,-2-1 0,1 1 0,-1 0 0,0-1 0,-2 0 0,1 0 0,1 1 0,1 2 0,2 2 0,0 1 0,1 0 0,1 2 0,1-1 0,0 1 0,0 3 0,2-1 0,1 3 0,0-1 0,1 0 0,0 0 0,0 0 0,0-1 0,0 0 0,0 1 0,1 0 0,1 1 0,1 1 0,-1 0 0,1 0 0,-2 0 0,0-1 0,0-1 0,-1-1 0,0 0 0,0 1 0,1 0 0,0-1 0,0 1 0,0-1 0,-1 0 0,1-1 0,-1 1 0,0-1 0,0-1 0,0 1 0,-1-2 0,1 1 0,0 0 0,0 0 0,1-1 0,1 1 0,-1 0 0,0 0 0,0-1 0,-1 0 0,-1 1 0,0-1 0,-1 0 0,1-1 0,-1 0 0,-1-1 0,0-2 0,0 1 0,0-1 0,0 0 0,-1 0 0,-1 0 0,-1 1 0,0 0 0,-1 0 0,-1-1 0,0 0 0,0-1 0,-1-2 0,-1-2 0,0-1 0,1-1 0,1 1 0,1 2 0,3 3 0,0 2 0,1 0 0,0 2 0,0 0 0,2 0 0,-1 1 0,2-1 0,-1 2 0,0 0 0,0 0 0,0 1 0,-1 0 0,1 0 0,-1 0 0,1 0 0,0 0 0,-1 1 0,1 0 0,-1 0 0,0 2 0,0 1 0,1 2 0,1 0 0,-1 1 0,1 0 0,-1-2 0,0 0 0,0-2 0,-1-2 0,0 1 0,0-1 0,0-1 0,0 1 0,-1-1 0,1 0 0,0 0 0,0 0 0,0-1 0,-1 1 0,1 0 0,0 0 0,0-1 0,-1 1 0,1-1 0,-1 0 0,1 0 0,0 0 0,-1 0 0,2-1 0,-2 1 0,2 0 0,-1-1 0,0 1 0,1 0 0,-1-1 0,0 0 0,1 0 0,-1 0 0,1 0 0,-1-1 0,0 0 0,-1 0 0,1-1 0,0 0 0,0 0 0,0 0 0,0-1 0,0 0 0,1 1 0,-1-1 0,1 1 0,-1-1 0,0 1 0,1 0 0,-1 0 0,0 0 0,0-1 0,1 1 0,-1-1 0,0 0 0,0 0 0,0-1 0,1 0 0,-1-1 0,1-1 0,0-1 0,0 0 0,0 0 0,-1 1 0,-1 2 0,1 0 0,-1 2 0,0 0 0,0 1 0,0-1 0,0 1 0,0-1 0,0 1 0,0-1 0,0 1 0,0-1 0,0 1 0,-1-1 0,1 1 0,-1-2 0,-1-2 0,0-3 0,0-1 0,0 1 0,-1 1 0,2 3 0,-1 1 0,1 2 0,0 1 0,0 1 0,0 1 0,0 1 0,0 1 0,1 1 0,-1 0 0,0 1 0,1 0 0,-1-1 0,0 0 0,1 0 0,-1-1 0,0-1 0,0 1 0,-1-1 0,1 0 0,0 0 0,0-1 0,1 0 0,-1 0 0,1-1 0,0 1 0,0-1 0,0 1 0,0-1 0,0 1 0,-1 0 0,1 0 0,-1-1 0,1 0 0,-1 0 0,-1-1 0,0-1 0,-1-2 0,1-2 0,-1-3 0,1 0 0,0 0 0,1 1 0,0 2 0,0 0 0,1 1 0,-1 1 0,0 2 0,0-1 0,0 1 0,-1 0 0,1-1 0,0 0 0,-1 0 0,2 0 0,-1 1 0,4 7 0,-1-2 0,2 7 0,-2-4 0,1 0 0,-1 0 0,1 0 0,-2-2 0,0-2 0,0 0 0,-1-2 0,1 0 0,0 0 0,0-1 0,1 0 0,0 0 0,-1 0 0,1 1 0,0 0 0,-1 0 0,1 0 0,0 1 0,-1 0 0,0 0 0,-1-1 0,1 0 0,-1 1 0,0-1 0,0 0 0,-1 0 0,1 0 0,-1 0 0,0 0 0,0 0 0,-1 0 0,1 0 0,0 0 0,1-1 0,-1 1 0,0-1 0,-1 1 0,0-2 0,-1 0 0,-1-3 0,0-3 0,-2-4 0,-5-5 0,-5-8 0,-5-5 0,-3 0 0,0 2 0,2 4 0,4 5 0,4 3 0,5 6 0,4 3 0,3 4 0,3 1 0,2 0 0,5 2 0,7 0 0,5 1 0,5 1 0,1-1 0,0 0 0,-3-1 0,-3 0 0,-5-1 0,-5 0 0,-4 0 0,-4 0 0,-1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21.3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0 139 24575,'6'0'0,"1"0"0,1 0 0,0 0 0,-1 0 0,-1 0 0,-1 0 0,-1 0 0,0 0 0,-1 0 0,-1 0 0,0 0 0,0-1 0,0 1 0,0-1 0,0 1 0,0 0 0,0-1 0,1 1 0,-1-1 0,0 1 0,0 0 0,1 0 0,0 0 0,-1-1 0,1 1 0,-1 0 0,1-1 0,0 1 0,0 0 0,0-1 0,0 1 0,0 0 0,0-1 0,1 1 0,-1 0 0,0 0 0,1 0 0,-1 0 0,0 0 0,1 0 0,-1 0 0,0 0 0,1 0 0,-1 0 0,-1 0 0,0 0 0,0 0 0,0 0 0,0 0 0,0 0 0,0 0 0,1 0 0,-1 0 0,0 0 0,0 0 0,0 0 0,0 0 0,0 0 0,0 0 0,1 0 0,-1 0 0,1 0 0,0 0 0,0 0 0,0 0 0,0 0 0,0 0 0,-1 0 0,0 1 0,0-1 0,-1 0 0,0 0 0,0 0 0,0 1 0,0-1 0,1 0 0,-1 0 0,0 0 0,1 0 0,-1 0 0,0 0 0,0 0 0,0 0 0,0-1 0,0 0 0,-1-2 0,-1 0 0,0-1 0,1 1 0,-1-1 0,0 2 0,1 0 0,0 0 0,-1 0 0,1 0 0,0 1 0,0 0 0,0 0 0,0-1 0,0 1 0,0 0 0,0-1 0,0 1 0,0-1 0,0 1 0,1-1 0,0 0 0,0 0 0,1-1 0,0 0 0,0 1 0,0-1 0,0 1 0,0 0 0,1 0 0,-1 1 0,-1-1 0,1 0 0,0 0 0,0-1 0,0 1 0,-1 0 0,0 1 0,0 0 0,-3 0 0,1 1 0,-2 0 0,1 0 0,-2 1 0,-1 1 0,0 2 0,-1 1 0,1 0 0,0-1 0,0 0 0,1-2 0,-1 1 0,1-1 0,0-1 0,0 1 0,1-1 0,0 1 0,0 0 0,1 0 0,-1 0 0,2 0 0,-1 0 0,0 0 0,1 0 0,0-1 0,0 0 0,0 0 0,0-1 0,-1 1 0,0-1 0,0 0 0,0 0 0,-1 0 0,0 0 0,1-1 0,0 0 0,0-2 0,2-2 0,-1-1 0,1-2 0,1-1 0,1 0 0,5-1 0,3 0 0,3 0 0,2 1 0,-1 1 0,-1 2 0,-1 2 0,-1 1 0,-2 0 0,-2 2 0,-2 0 0,-1 1 0,-2 0 0,0 0 0,-1 0 0,0 0 0,0 0 0,0 0 0,1 0 0,-1 0 0,0 0 0,1 0 0,0 0 0,-1 0 0,1 0 0,-1 0 0,1 0 0,-2 1 0,1 0 0,0 1 0,-1-1 0,0 1 0,1-1 0,-1 0 0,1 0 0,0 0 0,0 0 0,0-1 0,0 1 0,0 0 0,0-1 0,0 0 0,0 0 0,1 0 0,-1 0 0,0 0 0,1 0 0,0 0 0,-1 0 0,1 0 0,0 0 0,0 0 0,0 0 0,-1 0 0,1 1 0,0-1 0,-1 0 0,1 1 0,-1-1 0,1 0 0,-1 0 0,0 0 0,1 1 0,-1-1 0,1 0 0,0 0 0,0 0 0,0 1 0,0-1 0,0 0 0,0 1 0,0-1 0,0 1 0,0-1 0,0 1 0,0-1 0,0 0 0,0 1 0,0-1 0,0 1 0,1-1 0,-1 1 0,-1-1 0,1 1 0,0-1 0,-1 1 0,1 0 0,0-1 0,-1 1 0,1 0 0,-1-1 0,0 1 0,0-1 0,0 0 0,0 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41.56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32 16 24575,'5'0'0,"1"0"0,-1 0 0,0 0 0,-1 0 0,0 0 0,-1 0 0,1 0 0,0-1 0,-1 0 0,1 1 0,1-2 0,-1 2 0,0-2 0,0 1 0,0 0 0,-1 0 0,0 1 0,0 0 0,0-1 0,1 1 0,2-1 0,-1 1 0,1-1 0,-1 1 0,0-1 0,0 1 0,-1-1 0,0 1 0,-1 0 0,0-1 0,-1 1 0,-1 0 0,0 0 0,0 0 0,1 0 0,-1 0 0,1 0 0,-1 0 0,1 0 0,0 0 0,-1 0 0,-7-1 0,0 1 0,-7 0 0,1 1 0,-1 1 0,-1-1 0,0 1 0,-2-1 0,1 0 0,2 0 0,3-1 0,4 1 0,2-1 0,2 1 0,2 0 0,-1 1 0,1-1 0,0 1 0,0-1 0,0 1 0,0 0 0,-1 0 0,1 0 0,-1 0 0,1 0 0,-1 0 0,1 0 0,0 1 0,0-1 0,0 0 0,-1 0 0,1 0 0,0 0 0,0 0 0,-1 0 0,1 0 0,-1 1 0,1-1 0,-1 1 0,0 0 0,0 0 0,0 1 0,0-1 0,0 1 0,-1 0 0,0 0 0,0 1 0,0-1 0,0 0 0,0 0 0,0-1 0,0 0 0,0-1 0,1-1 0,1 1 0,-1-1 0,1 0 0,-1 0 0,1 0 0,0 0 0,0 1 0,0-1 0,0 1 0,0-1 0,0 1 0,0 0 0,0-1 0,0 1 0,0 0 0,0 0 0,0 1 0,0-1 0,0 1 0,0 1 0,0-1 0,0 0 0,0 0 0,0 0 0,0-1 0,0 0 0,0 1 0,0-1 0,1 1 0,-1 0 0,0-1 0,0 0 0,1-1 0,-1 1 0,1-2 0,0 1 0,0-1 0,1 0 0,-1-1 0,0 0 0,1 0 0,0-1 0,-1 2 0,0-1 0,0 0 0,0 0 0,0 1 0,0-1 0,0 0 0,0 0 0,0-1 0,0 1 0,0 0 0,0 0 0,1-1 0,-1 1 0,0 1 0,1-1 0,-1 1 0,0-1 0,0 1 0,0-1 0,0 1 0,1-1 0,-1 1 0,0-1 0,0 1 0,1-1 0,-1 1 0,1 0 0,-1-1 0,1 1 0,0 0 0,0 0 0,0-1 0,0 1 0,0 0 0,1 0 0,0 0 0,0 0 0,1 0 0,-1 0 0,0 0 0,-1 0 0,1 0 0,-1 0 0,1 0 0,-1 0 0,0 0 0,0 0 0,0 0 0,0 0 0,1 0 0,-1 0 0,0 0 0,0 0 0,0 0 0,1 0 0,-1 0 0,1 0 0,0 0 0,0-1 0,0 1 0,0-1 0,0 1 0,0-1 0,0 1 0,0 0 0,0 0 0,-1 0 0,1 0 0,0 0 0,0-1 0,0 1 0,0 0 0,0 0 0,0 0 0,0-1 0,-1 1 0,1 0 0,-1 0 0,0 0 0,0 0 0,0 0 0,0 0 0,0 0 0,0 0 0,0 0 0,-1 0 0,1 0 0,-1 0 0,0 0 0,1 0 0,-1 0 0,1 0 0,-1 0 0,1 0 0,-1 0 0,1 1 0,-1-1 0,0 1 0,0-1 0,0 1 0,1 0 0,-1-1 0,1 1 0,-1 0 0,0-1 0,0 1 0,0 0 0,0-1 0,0 1 0,0 0 0,0 0 0,-1 0 0,1 0 0,0 0 0,0 0 0,0 0 0,-1 0 0,1 0 0,-1 1 0,1-1 0,-1 1 0,0-1 0,1 0 0,0-1 0,0 1 0,1-1 0,-1 0 0,0 0 0,0 0 0,0 0 0,1 0 0,-1 0 0,0-1 0,0-1 0,-1-1 0,0 1 0,0-1 0,0 0 0,0 2 0,0-1 0,0 1 0,0 0 0,0 0 0,0-1 0,0 0 0,0 1 0,-1 0 0,1 0 0,-1 0 0,1-1 0,-1 1 0,1 0 0,-1 0 0,0 0 0,0-1 0,0 1 0,0 0 0,1 0 0,-1 0 0,0-1 0,0 1 0,0 1 0,1-2 0,-1 1 0,0 0 0,0-1 0,1 1 0,-1 0 0,1 0 0,-1 0 0,1 0 0,-1 0 0,1-1 0,0 1 0,0 0 0,0 0 0,0 0 0,0-1 0,0 1 0,0 0 0,0-1 0,0 1 0,0 0 0,0 0 0,0 0 0,0-1 0,0 1 0,0 0 0,0 0 0,0-1 0,0 1 0,0 0 0,0-1 0,0 2 0,-1-2 0,1 1 0,-1 0 0,1 0 0,-1 0 0,1 0 0,-1 0 0,1 0 0,-1 0 0,0 0 0,1-1 0,-1 1 0,1-1 0,-1 1 0,0 0 0,1-1 0,-1 1 0,1-1 0,-1 1 0,1-1 0,-1 0 0,1 1 0,-1-1 0,1 1 0,-1 0 0,1-1 0,-1 1 0,1 0 0,-1 0 0,0-1 0,1 1 0,-1-1 0,1 1 0,-1-1 0,0 1 0,1-1 0,-1 1 0,0-1 0,0 1 0,1-1 0,-1 1 0,0-1 0,1 1 0,-1-1 0,0 1 0,0-1 0,1 1 0,-1 0 0,0-1 0,0 1 0,1 0 0,-1 0 0,0 0 0,1 0 0,-1 0 0,-1 1 0,0 0 0,0 1 0,-1 1 0,-1 1 0,1 0 0,-1 0 0,0 0 0,0 0 0,0-1 0,-1-1 0,1 1 0,0-1 0,0 0 0,0-1 0,-1 1 0,0-1 0,0 0 0,0 1 0,-1 0 0,1-1 0,-1 2 0,1-1 0,1 0 0,0 0 0,1 0 0,1 0 0,1 1 0,-1-1 0,2 0 0,-1 1 0,0 0 0,1 0 0,0 0 0,0 0 0,-1 0 0,0 1 0,0-1 0,0 0 0,1 1 0,-1 0 0,1 0 0,0 0 0,0 1 0,0-1 0,0 0 0,0-1 0,0 1 0,0-1 0,0 0 0,0-1 0,0 1 0,1-2 0,0 1 0,1-1 0,1-1 0,-1 1 0,1-2 0,1 1 0,-1-1 0,2 0 0,2 0 0,2 1 0,3-1 0,2 2 0,-2-1 0,-1 1 0,-3 0 0,-3 0 0,-1 0 0,-2 0 0,0 0 0,0 0 0,-1 0 0,1 0 0,-1 0 0,-7 0 0,2 0 0,-6 1 0,3-1 0,-1 0 0,0 0 0,0 1 0,1-1 0,1 1 0,0 0 0,1-1 0,-1 1 0,1 0 0,-1 0 0,0 0 0,-1 0 0,0 0 0,0 0 0,1 0 0,0 0 0,2-1 0,0 1 0,1-1 0,1 0 0,0 1 0,0-1 0,1 0 0,5 0 0,0 0 0,5 0 0,-1-1 0,2 1 0,-1-2 0,0 1 0,-2-1 0,0 0 0,-1-1 0,0 0 0,0-1 0,0 1 0,-1-1 0,-2 2 0,1-1 0,-2 0 0,0 0 0,0 0 0,0 0 0,1 1 0,-1 0 0,0 2 0,0-1 0,0 1 0,0-1 0,0 1 0,0 0 0,0 0 0,0 0 0,0 0 0,0 0 0,0 0 0,-1 0 0,1 1 0,-1 0 0,-1 0 0,-1 0 0,1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55.34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40 24 24575,'-10'0'0,"0"0"0,2 0 0,2 0 0,3 0 0,2-1 0,0 0 0,1-1 0,1 0 0,0 1 0,1-1 0,0 1 0,0-1 0,1 1 0,-1-1 0,1 1 0,-1-1 0,0 1 0,1-1 0,-1 1 0,1 0 0,0 1 0,-1-1 0,0 1 0,1 0 0,-1 0 0,0 0 0,0 0 0,0 0 0,0 0 0,0 0 0,0 0 0,1 0 0,0 0 0,0 0 0,0 0 0,0 0 0,0 0 0,2 0 0,1 0 0,1 0 0,0 0 0,0 0 0,-1 0 0,-2 0 0,0 0 0,-1 0 0,-1 1 0,1-1 0,-2 1 0,1 0 0,-1 0 0,0 0 0,0 0 0,-1 0 0,1 0 0,-1 1 0,1-1 0,-1 1 0,-1-1 0,-1 1 0,-1-1 0,-4 0 0,-1-1 0,0 0 0,-1 0 0,1 0 0,1 0 0,1-1 0,1 1 0,0-1 0,1 1 0,-1 0 0,-1 0 0,0 0 0,-2 1 0,1 1 0,-1 1 0,2-1 0,1 0 0,1-1 0,2 0 0,0 0 0,2 0 0,-1 0 0,1 1 0,0-1 0,0 1 0,0 0 0,0 0 0,0 0 0,1 0 0,0 0 0,0 0 0,0 1 0,1 0 0,-1-1 0,0 1 0,0-1 0,0 1 0,0-1 0,-1 0 0,1 0 0,-1 0 0,0 0 0,0 0 0,0 0 0,0 0 0,0 0 0,0 0 0,0 0 0,0 0 0,0 0 0,0 0 0,0 0 0,0 0 0,0 0 0,0-1 0,0 0 0,0 1 0,0-1 0,0 0 0,0 0 0,0 1 0,0-1 0,0 0 0,0 0 0,1 1 0,0 1 0,0-1 0,-1 1 0,0-1 0,-1-1 0,-1-3 0,1 0 0,-1-2 0,2 0 0,-1 1 0,1 0 0,0 0 0,0 1 0,1 0 0,0 0 0,1 0 0,0 0 0,1 0 0,-1 0 0,1 1 0,-1 0 0,0 0 0,0 1 0,0-1 0,0 1 0,0 0 0,1-1 0,-1 1 0,1 0 0,1-1 0,-1 0 0,1 0 0,0 1 0,0-1 0,1 0 0,0 0 0,-1 0 0,0 1 0,-1 0 0,0 0 0,1-1 0,-1 1 0,1 0 0,-1 0 0,0 0 0,-1 0 0,1 0 0,-1 0 0,0 0 0,-1 0 0,0 0 0,0 1 0,-2 1 0,-1 0 0,-3 2 0,-1 0 0,-1-1 0,1-1 0,1-1 0,2 0 0,1-1 0,0 1 0,1-1 0,-1 0 0,1 0 0,0 0 0,0 0 0,-1 0 0,1 0 0,0 0 0,0 0 0,-1 0 0,1 0 0,0 0 0,0 0 0,0 0 0,5 1 0,-1-1 0,4 0 0,-3 0 0,0 0 0,1 0 0,-2 0 0,0 0 0,0 0 0,-1 0 0,0 0 0,1 0 0,-1-1 0,0 1 0,0 0 0,0 0 0,0 0 0,0 0 0,0 0 0,0 0 0,0 0 0,0 0 0,-1 0 0,1 0 0,-1 0 0,0 0 0,1 0 0,-1-1 0,1 1 0,-1 0 0,1 0 0,-1 0 0,1 0 0,0 0 0,-1 0 0,1 0 0,-1 0 0,1 0 0,0 0 0,0 0 0,0 0 0,1 0 0,0 0 0,0 0 0,-1 0 0,1 0 0,-1 0 0,0 0 0,-1 0 0,1 0 0,-1 0 0,0 0 0,0 0 0,0 0 0,1 0 0,-1 0 0,0 0 0,0 1 0,-1 1 0,0-1 0,0 1 0,0-1 0,0 1 0,0 0 0,0-1 0,0 0 0,0 1 0,0-1 0,0 0 0,0 0 0,0-5 0,0 2 0,0-4 0,0 2 0,0 0 0,0 1 0,-1-1 0,0 2 0,0-1 0,0 0 0,1 1 0,-1 0 0,1 0 0,-1 1 0,1 0 0,-1-1 0,0 1 0,0-1 0,0 0 0,0 1 0,-1-1 0,0 1 0,1-1 0,-1 0 0,1 1 0,-1-1 0,0 1 0,1 0 0,-1 0 0,0 1 0,0-1 0,0 0 0,1 1 0,-1-1 0,1 0 0,0 1 0,0-1 0,0 0 0,1 0 0,0 0 0,0 0 0,1-1 0,0 2 0,0-1 0,0 0 0,0 1 0,0-1 0,0 0 0,1 0 0,0 1 0,0-1 0,0 1 0,0 0 0,-1 0 0,0-1 0,-2 0 0,0-1 0,-2 1 0,2 0 0,-1 0 0,0 0 0,1 1 0,-1-1 0,1 1 0,0 0 0,0-1 0,0 1 0,0-1 0,0 1 0,0-1 0,0 0 0,0 0 0,0 1 0,0-1 0,0 0 0,-1 0 0,1 1 0,0-1 0,0 0 0,0 1 0,0-1 0,-1 1 0,1-1 0,0 1 0,-1-1 0,0 1 0,1-1 0,-1 1 0,0 0 0,1 0 0,-1-1 0,0 0 0,1 1 0,-1 0 0,0-1 0,0 1 0,1 0 0,-1 0 0,0 0 0,1 0 0,-1 0 0,1 0 0,-1 0 0,1 0 0,0 0 0,-1 0 0,1 0 0,-1 0 0,1 0 0,0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8:06.041"/>
    </inkml:context>
    <inkml:brush xml:id="br0">
      <inkml:brushProperty name="width" value="0.2" units="cm"/>
      <inkml:brushProperty name="height" value="0.2" units="cm"/>
      <inkml:brushProperty name="color" value="#5B2D90"/>
      <inkml:brushProperty name="transparency" value="127"/>
    </inkml:brush>
  </inkml:definitions>
  <inkml:trace contextRef="#ctx0" brushRef="#br0">86 28 24575,'0'19'0,"0"-2"0,0-4 0,0 0 0,0 1 0,0 4 0,0 2 0,0 1 0,0 1 0,0-3 0,-1-1 0,0-2 0,-1-1 0,0-1 0,0 0 0,-1-2 0,1-2 0,0-2 0,1-2 0,0-1 0,0 0 0,1 2 0,0-1 0,-1 2 0,-1 1 0,0 1 0,1 2 0,-1 0 0,1 0 0,-1-1 0,0 2 0,0 0 0,0 2 0,0 1 0,1 0 0,-1-1 0,2-1 0,-1 1 0,1 1 0,0 1 0,0 0 0,0 0 0,-1-1 0,0-1 0,0-1 0,0-1 0,0 0 0,-1 0 0,1-1 0,-1 0 0,1 0 0,-1 1 0,0 1 0,0 1 0,0 1 0,-1-1 0,2-2 0,-1-2 0,1-1 0,1-2 0,0 1 0,0 0 0,0 0 0,0 2 0,0 1 0,0 0 0,0 2 0,0-2 0,0 1 0,0-1 0,0 0 0,0 0 0,0-1 0,0 1 0,0 0 0,0 0 0,0 2 0,0-1 0,0 2 0,0-1 0,-1 0 0,0 0 0,0 0 0,-1-1 0,1-1 0,0-1 0,0-2 0,1 0 0,-2-2 0,2 0 0,-1-1 0,0 0 0,1-2 0,-1 3 0,0-3 0,0 2 0,-2-2 0,16-5 0,-11 0 0,15-3 0,-13 3 0,-1-1 0,3 0 0,-2 0 0,2 0 0,-1 1 0,0 0 0,1 1 0,-1 1 0,1 0 0,0 0 0,-1-1 0,0 2 0,2 0 0,-2-1 0,2 2 0,-3-1 0,1 0 0,1 1 0,-1-1 0,1 0 0,-2 0 0,2 0 0,-1-1 0,0 1 0,1-1 0,-2 0 0,3 0 0,-3-1 0,3 0 0,-3 0 0,2 1 0,0 0 0,-1 0 0,3 1 0,-1 0 0,1 0 0,1 1 0,1 0 0,-1 1 0,0-1 0,-2-1 0,0 0 0,-1-1 0,-1 1 0,0-1 0,0-1 0,0 2 0,1-2 0,-1 1 0,1 0 0,-2-1 0,3 2 0,-3-1 0,2 0 0,-1 0 0,-1 0 0,3 0 0,-2 0 0,0 0 0,1 1 0,-3 0 0,2-11 0,-4 5 0,0-10 0,-1 10 0,0 0 0,0-3 0,1 3 0,2-3 0,0 4 0,0-1 0,3 0 0,-3 3 0,3-1 0,-1 0 0,0 1 0,0-1 0,0-1 0,-2 0 0,3-1 0,-2 1 0,0 0 0,1 0 0,-2 0 0,2-2 0,-2 1 0,0 1 0,2-2 0,-2 3 0,2-2 0,0 1 0,-2 0 0,2 0 0,-1 0 0,0 0 0,1-1 0,-1 1 0,1 0 0,-1-1 0,1 1 0,0 0 0,1 0 0,-1 0 0,0-1 0,1 1 0,0-1 0,1 1 0,0-1 0,0 1 0,0 0 0,0 1 0,0-1 0,-1 1 0,1 0 0,-1 0 0,0 0 0,-2 0 0,1-1 0,-1 2 0,0-3 0,1 2 0,-1-1 0,0 0 0,2-1 0,-3 1 0,2-1 0,0 0 0,-2 2 0,3-5 0,-2 4 0,2-3 0,-1 2 0,1 0 0,-1 0 0,0 0 0,0-1 0,1 1 0,-1 1 0,0-1 0,0 1 0,-1 1 0,0-1 0,1 0 0,-1 0 0,0-1 0,0 1 0,0 0 0,2-2 0,-1 1 0,3-1 0,-3 1 0,-1 1 0,0 0 0,1 0 0,-1 1 0,0-1 0,1 0 0,0 0 0,-1 1 0,2-1 0,-1 1 0,1-2 0,0 1 0,1 0 0,0 0 0,1-1 0,0 1 0,-1 0 0,-2 1 0,0 0 0,0-1 0,-2 0 0,1-1 0,0 0 0,0 0 0,1-1 0,1-1 0,-1 2 0,0-1 0,-2 1 0,-1-1 0,-1-1 0,0 1 0,0-1 0,1 2 0,0-3 0,-1 2 0,1-3 0,1-1 0,1-2 0,1 0 0,-1 1 0,-1 3 0,-1 2 0,-1 1 0,-1-2 0,0 1 0,0-1 0,0 0 0,0 2 0,0-2 0,0 2 0,0-2 0,0 0 0,0 1 0,0-2 0,0-2 0,0-4 0,0-1 0,0 1 0,0 4 0,0 4 0,0 1 0,0-3 0,0 3 0,0-3 0,0-3 0,0-7 0,0-4 0,0-3 0,0 7 0,0 6 0,0 4 0,0-2 0,0-3 0,1-5 0,0 1 0,1 4 0,0 4 0,-1 5 0,2-7 0,2-2 0,4-6 0,-1 0 0,-1 4 0,-1 5 0,-2 4 0,0 2 0,-2-1 0,-1-1 0,-1-2 0,0 1 0,0 2 0,0-4 0,0-6 0,0-4 0,0-2 0,0 4 0,0 5 0,0 5 0,0 2 0,-2-1 0,0 0 0,-1-2 0,-1 0 0,0 0 0,-1-1 0,0 0 0,0 1 0,0 2 0,2 1 0,-2 0 0,2 1 0,-2-1 0,0 2 0,0 0 0,8-6 0,0 4 0,6-7 0,-4 6 0,4-4 0,4-4 0,6-5 0,4-1 0,1 0 0,-3 4 0,-5 4 0,-5 5 0,-6 3 0,-4 2 0,-13 0 0,4 3 0,-10 1 0,7 1 0,-1 2 0,-1 0 0,1-2 0,2-1 0,2-2 0,2 0 0,1 0 0,-1 0 0,1-1 0,-1 1 0,1 0 0,1 0 0,-3 1 0,3 0 0,-2 0 0,-1 0 0,-1 0 0,-3 1 0,-4 1 0,-2 0 0,-2 1 0,-1 1 0,0 0 0,-2 0 0,1 0 0,0-1 0,1 0 0,1 0 0,1-1 0,2-1 0,1 0 0,2 0 0,1-1 0,2 0 0,1-1 0,1 0 0,-1-1 0,0 0 0,-2 0 0,-1 0 0,-1 0 0,-2 0 0,0 0 0,-1 0 0,-2 0 0,1 0 0,0 0 0,2 0 0,3 0 0,1 0 0,2 0 0,0 0 0,0 0 0,1 0 0,0-1 0,-1 0 0,0 0 0,0 0 0,0 0 0,-1-1 0,-1-1 0,2 1 0,0-1 0,0 0 0,1 1 0,0-2 0,1 1 0,0-1 0,1-1 0,1 1 0,-1-1 0,0 1 0,-1 1 0,1 1 0,1 0 0,0 0 0,0 0 0,0 1 0,-1-1 0,1-1 0,-1 1 0,2 0 0,-1-2 0,1 2 0,1-3 0,0 1 0,14 2 0,-1 0 0,11 5 0,-6 2 0,-1 0 0,-2 1 0,-2-2 0,-2-1 0,-2-1 0,0 0 0,0-2 0,-1 0 0,0 0 0,0 0 0,1 1 0,-1 0 0,0-1 0,1 1 0,1-1 0,2 0 0,3 1 0,1-1 0,2 2 0,3-1 0,0 0 0,0 0 0,-3-1 0,-3 0 0,-1 0 0,1 0 0,1 0 0,4 0 0,4 0 0,3 0 0,4 0 0,0 0 0,-1 1 0,-2 0 0,-1 0 0,-1 1 0,0-1 0,-3 0 0,-2-1 0,-1 0 0,-1 0 0,1 0 0,0 0 0,1 0 0,0 0 0,-1 0 0,-2 0 0,-2 0 0,0 0 0,-2 0 0,1 0 0,-2 0 0,0 2 0,0 1 0,-2 2 0,2-1 0,-1-1 0,1 1 0,0 0 0,0 0 0,-1-1 0,-1 1 0,0-1 0,-1 0 0,0-1 0,-1 0 0,-2 0 0,1 0 0,-1 2 0,0-1 0,0 0 0,1-1 0,0 0 0,1 0 0,-2 0 0,2 1 0,-19-1 0,3-1 0,-16 0 0,5-1 0,1 0 0,2 0 0,1 0 0,0 3 0,-5 2 0,-6 4 0,-7 4 0,-4 0 0,1 0 0,1-1 0,4-1 0,0 1 0,-1 1 0,-4 2 0,-2 0 0,-2 0 0,1-1 0,2-3 0,4-1 0,3-2 0,1-2 0,-1-2 0,2-1 0,2-2 0,4-1 0,5 0 0,5 0 0,3 0 0,2-1 0,0 0 0,-2-1 0,0-1 0,-1-1 0,1 0 0,3 1 0,4 0 0,23 1 0,-3 0 0,19 2 0,-6 1 0,3 1 0,5 2 0,2 0 0,-1 0 0,-2 1 0,-5 0 0,-6 1 0,-4 1 0,-4-1 0,-1 1 0,-2 1 0,0 2 0,-3 1 0,-2 0 0,-1-2 0,-2 0 0,0-1 0,-1 1 0,1 1 0,1 0 0,1 1 0,2 0 0,3 2 0,1 0 0,0-1 0,-3-1 0,-3-2 0,-1-1 0,-3-2 0,0 0 0,-1-1 0,-1 1 0,-1-1 0,0 2 0,-1 0 0,0 2 0,0 2 0,0 3 0,-2 1 0,-5 1 0,-6-2 0,-7-2 0,-3-1 0,-5 1 0,-4 1 0,-5 2 0,-3 4 0,0 1 0,1 1 0,4 0 0,3 0 0,3 1 0,2 0 0,3 1 0,5-3 0,3-5 0,5-3 0,4-5 0,1-1 0,2-3 0,-1-1 0,-1 0 0,1-2 0,-1 0 0,1-1 0,-1 10 0,-4 9 0,-4 10 0,-2 3 0,1-7 0,4-9 0,3-9 0,3-9 0,1-7 0,1-5 0,2-4 0,1 2 0,0 1 0,0 1 0,0-1 0,0 2 0,0 0 0,0 2 0,1 3 0,1-1 0,1 1 0,1-4 0,3-3 0,1-4 0,2-1 0,1-2 0,1-1 0,1-3 0,1-3 0,0-1 0,0 2 0,-1 2 0,-1 4 0,-2 1 0,1 1 0,1 0 0,2 1 0,4 0 0,2 2 0,3 1 0,-2 1 0,-3 4 0,-3 4 0,-6 3 0,-4 2 0,-28 7 0,4 0 0,-23 5 0,12-2 0,-2 0 0,1-1 0,1-2 0,3-1 0,6-3 0,4 0 0,6 1 0,4 0 0,3 2 0,1 0 0,8 6 0,6-1 0,18 6 0,20 3 0,27 9 0,-26-10 0,1 0 0,2 1 0,0-3 0,-3-2 0,-2-2 0,28 2 0,-26-9 0,-18-4 0,-15-4 0,-8-3 0,-5-2 0,0-1 0,-1-2 0,1-1 0,2-2 0,5-4 0,3-3 0,4-1 0,-2 4 0,-3 3 0,-3 6 0,-5 5 0,-3 2 0,-1-2 0,-1 2 0,-4-4 0,0 4 0,-6-1 0,-1 3 0,0 0 0,-1 2 0,0 0 0,2 0 0,-1 0 0,1 0 0,0 0 0,1 0 0,2 0 0,1 1 0,2 1 0,0 2 0,0 3 0,-1 1 0,-1 3 0,0 4 0,-2 4 0,-3 5 0,-4 4 0,-1 3 0,-2 2 0,0 1 0,0-1 0,0 0 0,2-2 0,1-4 0,0-2 0,2-4 0,1-4 0,0-3 0,2-4 0,0-2 0,1-1 0,-2-2 0,-1 0 0,-1-1 0,-1 0 0,1-1 0,1 0 0,3 0 0,1 0 0,1 0 0,2-1 0,1 0 0,8-13 0,-2 7 0,8-9 0,-4 9 0,2 0 0,2-2 0,2-1 0,0-3 0,2-4 0,0-2 0,3-7 0,4-7 0,7-8 0,5-10 0,1-2 0,-1-1 0,-2 4 0,-4 4 0,-4 4 0,-5 6 0,-4 4 0,-3 4 0,-1 4 0,-1 3 0,-1 1 0,0 1 0,2-1 0,1 0 0,0 2 0,-1 2 0,0 2 0,0 2 0,-2 3 0,0 1 0,-1 1 0,-1 2 0,-2 0 0,2 2 0,-2 0 0,2 0 0,1 0 0,-3 0 0,2 0 0,-1 0 0,0 0 0,1 0 0,-1 0 0,0 0 0,2 0 0,-4 0 0,3 1 0,0 1 0,-1 0 0,1 0 0,-2-1 0,1 0 0,1 0 0,-2 0 0,-16-6 0,8 3 0,-13-3 0,15 5 0,1 1 0,-7 1 0,2-1 0,-8 1 0,2 0 0,-2 1 0,-1 1 0,-1-1 0,2 0 0,0 0 0,1 1 0,1 0 0,2 0 0,0-1 0,2 0 0,1-1 0,1 0 0,2-2 0,-2 1 0,-1 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8:18.1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 12 24575,'3'0'0,"1"-1"0,-2 1 0,2 0 0,-1 0 0,0 0 0,0-1 0,-1 1 0,1-1 0,0 0 0,0 1 0,0 0 0,-1 0 0,1 0 0,-2 0 0,1 0 0,0 0 0,-1 0 0,0 0 0,1 0 0,-1 0 0,1 0 0,0 0 0,-1 0 0,1 0 0,1 0 0,-1 0 0,2 0 0,0-1 0,0 1 0,0 0 0,0-1 0,-1 1 0,1-1 0,-2 1 0,1 0 0,-1-1 0,0 1 0,-1 0 0,0-1 0,0 1 0,0 0 0,1 0 0,-1-1 0,1 1 0,-1 0 0,1 0 0,0 0 0,-1 0 0,2 0 0,-1-1 0,0 1 0,0 0 0,0 0 0,1 0 0,0 0 0,-1 0 0,0 0 0,0-1 0,0 1 0,1 0 0,-1 0 0,1 0 0,0 0 0,-1 0 0,0 0 0,0 0 0,0 0 0,0 0 0,0 0 0,0 0 0,-1 1 0,0 0 0,-1 0 0,0 1 0,0-1 0,0 0 0,2 0 0,-1-1 0,1 0 0,-1 0 0,1 0 0,-1 1 0,0-1 0,0 1 0,1-1 0,-1 0 0,1 1 0,-1-1 0,0 1 0,-4-1 0,0 0 0,-3-1 0,1 1 0,-1-1 0,0 0 0,0 1 0,0-1 0,2 1 0,0 0 0,-1-1 0,1 1 0,-1 0 0,1 0 0,-1 0 0,0 0 0,1 0 0,0 0 0,-1 0 0,1 0 0,1 0 0,-1 0 0,0 0 0,0 0 0,0 0 0,0 0 0,-1 0 0,1 0 0,0 0 0,0 1 0,0 0 0,-1 0 0,1 0 0,-1 0 0,1 0 0,0 0 0,1-1 0,-1 1 0,1 0 0,1 0 0,-1 0 0,1-1 0,-1 1 0,1 0 0,0-1 0,0 1 0,0 0 0,0-1 0,-1 1 0,1 0 0,0-1 0,0 1 0,0-1 0,0 0 0,0 0 0,0 0 0,1 0 0,-1 1 0,1-1 0,-1 0 0,1 0 0,0 0 0,0 0 0,0 0 0,-1 0 0,1 0 0,0 0 0,7 0 0,-2 0 0,6 1 0,-2 1 0,-2 0 0,0 1 0,-3-2 0,-1 1 0,-1 0 0,0 0 0,-1 0 0,0 0 0,0 0 0,0 0 0,-1 0 0,0 0 0,0 0 0,-1-1 0,0 1 0,-1-1 0,1-1 0,0 1 0,0-1 0,0 0 0,1 1 0,-1-1 0,0 0 0,1 0 0,-1 0 0,0 0 0,1 0 0,0 0 0,0 0 0,0 1 0,1 1 0,0-1 0,0 0 0,0 1 0,0-1 0,0 1 0,0-1 0,0 0 0,0 0 0,0 1 0,0-1 0,0 1 0,0-1 0,0 1 0,0-1 0,0 0 0,0 0 0,0 1 0,0 0 0,0 0 0,0-1 0,0 1 0,0 0 0,0 0 0,0 0 0,0 1 0,0-1 0,0 1 0,0 0 0,0 0 0,0 0 0,0-1 0,0 1 0,0-1 0,0 0 0,0 0 0,-1 0 0,1 0 0,0-1 0,0 1 0,0-1 0,0 1 0,0-1 0,0 1 0,0-1 0,0 0 0,0 0 0,0 0 0,0 1 0,0-1 0,0 0 0,0 1 0,0-1 0,-1 0 0,0-5 0,0 2 0,1-4 0,0 2 0,0-1 0,1 0 0,1 1 0,0 1 0,0 1 0,0 1 0,0 0 0,0 0 0,0 0 0,0 0 0,0 1 0,-1-1 0,1 1 0,0 0 0,-1 0 0,1 0 0,0 0 0,-1 0 0,0 0 0,1 0 0,-1 1 0,0 0 0,-1 0 0,1 0 0,0 0 0,0-1 0,1 0 0,-1 0 0,0 0 0,1 0 0,-1 0 0,1 0 0,-1 0 0,1 0 0,0-1 0,-1 1 0,1-1 0,0 0 0,-1 1 0,1-1 0,0 0 0,1 1 0,-1-1 0,0 0 0,0 1 0,1-1 0,1 1 0,-1 0 0,1 0 0,0 0 0,0-1 0,0 1 0,1 0 0,-1 0 0,0 0 0,1 0 0,-1 0 0,0 0 0,0 0 0,-1-1 0,0 1 0,-1 0 0,1 0 0,-1 0 0,0-1 0,0 1 0,0 0 0,0 0 0,1 0 0,-1 0 0,1 0 0,0 0 0,-1 0 0,1 0 0,0 0 0,1 0 0,-1 0 0,1 0 0,0 0 0,0 0 0,-1 0 0,1 0 0,0 0 0,-1 0 0,0 0 0,-1 0 0,0 0 0,0 0 0,-1 0 0,0 1 0,-1 0 0,1 0 0,-1 1 0,0-1 0,0 1 0,0 0 0,0-1 0,0 0 0,0 0 0,0 1 0,0-1 0,0 0 0,0 0 0,0 0 0,2-3 0,-2 1 0,1-4 0,-1 2 0,0 0 0,0-1 0,0 0 0,0 1 0,0 0 0,0 1 0,0 0 0,0 0 0,0 0 0,0 1 0,0-1 0,0 1 0,0 0 0,0 0 0,0 0 0,0-1 0,0 1 0,0 0 0,0 0 0,-1 0 0,1-1 0,-1 1 0,0 0 0,1 0 0,0 0 0,-1-1 0,1 1 0,0 0 0,0 0 0,-1 0 0,1-1 0,0 1 0,-1-1 0,1 1 0,0 0 0,0 0 0,-1 0 0,1 0 0,-1 0 0,0 0 0,0 0 0,-1 0 0,0-1 0,0 1 0,-1 0 0,0-1 0,0 1 0,0 0 0,0 1 0,-1-1 0,1 0 0,-1 1 0,0-1 0,0 1 0,1-1 0,-1 1 0,1 0 0,0 0 0,0 0 0,1 0 0,-1 0 0,1 0 0,-1 0 0,1 0 0,-1 0 0,0 0 0,0 0 0,0 0 0,0 0 0,-1 1 0,1 0 0,-1 0 0,-1 0 0,0 0 0,1 0 0,-1 1 0,0-1 0,1 1 0,0-1 0,0 1 0,0-1 0,0 1 0,2-1 0,-1 1 0,1 0 0,0-1 0,1 1 0,-1 0 0,1-1 0,0 0 0,1 1 0,0-1 0,0 1 0,0-1 0,0 1 0,1 0 0,1 0 0,1 1 0,1-1 0,0 1 0,-1-2 0,1 0 0,-1-1 0,1 0 0,-1 0 0,1 0 0,-1-1 0,1 0 0,0 0 0,-1-1 0,1 1 0,0 0 0,-1 0 0,1 0 0,-1 0 0,0 0 0,0 0 0,0 1 0,0 0 0,-1-1 0,0 1 0,0 0 0,0 0 0,0 0 0,0 0 0,0 0 0,0 0 0,0 0 0,0 0 0,1 0 0,0 0 0,1 0 0,0 0 0,0 0 0,0 0 0,-1 0 0,-1 0 0,0 0 0,0 0 0,-1 0 0,0 0 0,0 0 0,0 0 0,1 0 0,-1 0 0,0 0 0,1 0 0,0 0 0,0 0 0,0 0 0,0 0 0,0 0 0,0 0 0,0 0 0,0 0 0,-1-1 0,0 1 0,0-1 0,0 0 0,-1 0 0,0-1 0,0 1 0,0-1 0,0 0 0,0 1 0,0 0 0,0 0 0,1-1 0,-1 1 0,0 0 0,0 0 0,0 0 0,1 0 0,-1 0 0,0-1 0,0 1 0,0 0 0,0 0 0,0 0 0,0-1 0,0 1 0,-1 0 0,0 0 0,0 1 0,-1 0 0,0 0 0,1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7 39 24575,'2'-4'0,"1"0"0,-2 4 0,1 0 0,0-1 0,0 0 0,0 1 0,0 0 0,0 0 0,1-1 0,-1 1 0,1-1 0,1 0 0,0 0 0,0 0 0,0 0 0,-1 1 0,0-1 0,-1 1 0,0 0 0,1 0 0,0-1 0,1 0 0,1 1 0,-1-1 0,-1 1 0,-1-1 0,-1 1 0,2 0 0,0 0 0,0 0 0,0 0 0,-1-1 0,0 1 0,0-1 0,1 0 0,0-1 0,-1 1 0,0 1 0,0-1 0,0 0 0,0 0 0,1 0 0,0 0 0,-2 1 0,2-1 0,-1 1 0,1-2 0,0 1 0,0 0 0,0 0 0,-2 1 0,1 0 0,0 0 0,0-1 0,0 1 0,0 2 0,-1-1 0,-1 1 0,1 1 0,-1-1 0,0 0 0,0 0 0,0 0 0,0 0 0,0 1 0,0-1 0,0 1 0,1-1 0,-1 1 0,0-1 0,0-1 0,0 2 0,1-1 0,-1 0 0,0 0 0,1 0 0,-1 0 0,1 0 0,0 0 0,0 0 0,0 0 0,0 0 0,0 0 0,-1 0 0,1 0 0,0 0 0,-1 1 0,1 0 0,0 0 0,0-1 0,0 1 0,-1-1 0,1 1 0,-1-1 0,1 1 0,0 0 0,-1 0 0,1 0 0,0 0 0,-1-1 0,0 0 0,0 0 0,0 2 0,0 2 0,0 2 0,0 0 0,0-1 0,0-3 0,0-1 0,0-2 0,0 2 0,0-1 0,1 1 0,-1-1 0,1 1 0,0 0 0,0 1 0,0 0 0,1 0 0,-1 0 0,0-2 0,0 1 0,0-1 0,0 0 0,-1 0 0,1 0 0,0 0 0,-1 0 0,0 0 0,0 0 0,0 0 0,0 0 0,0 0 0,-2-1 0,0 0 0,0 0 0,0-1 0,0 0 0,0 0 0,0 0 0,0 0 0,0 0 0,0 1 0,0 0 0,1 0 0,-1 0 0,0 1 0,-1-1 0,1 0 0,-1 0 0,0 1 0,0-1 0,0 0 0,0 1 0,0-1 0,0 0 0,0 0 0,-1 1 0,0-1 0,1-1 0,-1 1 0,0-1 0,-1 1 0,-1 0 0,0 0 0,-1 0 0,0-1 0,0 0 0,1 0 0,2 0 0,0 0 0,2 0 0,0 0 0,0 0 0,0-1 0,0 0 0,0 0 0,0 0 0,0 0 0,1-1 0,-1-1 0,0-1 0,-1-1 0,0-1 0,0 0 0,0 1 0,2 1 0,-1 0 0,1 2 0,1 0 0,-1-1 0,0-2 0,-1-3 0,-1-1 0,1 1 0,0 3 0,1 1 0,1 2 0,-1 1 0,1-2 0,0 0 0,0-4 0,0-2 0,0-2 0,0 2 0,0 3 0,0 3 0,1 2 0,2 1 0,2-2 0,1 0 0,1 0 0,0-1 0,0 0 0,0 2 0,-2 0 0,-1 1 0,-1 0 0,-1 0 0,0 0 0,1 0 0,0 1 0,0 0 0,-1 1 0,0 0 0,0 1 0,0 1 0,-1 1 0,0 1 0,0 1 0,-1 1 0,1 1 0,0-2 0,-1-1 0,0-2 0,0 0 0,0-1 0,0 0 0,0-1 0,0 0 0,0 0 0,0 0 0,0 0 0,0 0 0,1 1 0,-1-2 0,1 2 0,-1 0 0,0-1 0,1-9 0,-1 2 0,0-8 0,0 7 0,0 1 0,0 1 0,0 1 0,-2 1 0,0 0 0,0 1 0,-1-1 0,-1 0 0,-1-1 0,-1-1 0,0 0 0,0 0 0,2 1 0,1 1 0,0 1 0,1 0 0,0 1 0,-1 0 0,1 0 0,-1 0 0,0 0 0,1 0 0,-1 0 0,1 0 0,-1 0 0,1 0 0,0 0 0,0 0 0,1 2 0,0 0 0,1 1 0,0-1 0,0 1 0,0 0 0,0 1 0,-1 0 0,1 1 0,-1 1 0,-2 1 0,1 0 0,-1-1 0,1-1 0,0-1 0,1-1 0,0 0 0,1-1 0,0-1 0,0 2 0,-1-1 0,1 0 0,0 0 0,1 0 0,-1 0 0,1 0 0,0 0 0,0-1 0,-1 1 0,1 0 0,0 0 0,-1 1 0,0-2 0,1 1 0,-1 0 0,1 1 0,-1-2 0,0 2 0,1-2 0,-1 2 0,0-2 0,0 2 0,0-1 0,0 0 0,0 0 0,1 0 0,-1 0 0,0 0 0,0 0 0,1 0 0,-1 0 0,0 0 0,0 0 0,3-3 0,0 2 0,2-3 0,0 1 0,0 1 0,1-1 0,-1 1 0,-2-1 0,0 1 0,-1 0 0,0 0 0,0 0 0,1-1 0,-2 1 0,1-1 0,0 1 0,0 0 0,1-1 0,-1 1 0,0 0 0,0 0 0,0 0 0,1 0 0,-1 0 0,0 0 0,0-1 0,0 1 0,0 0 0,1 0 0,0 0 0,1 0 0,0 0 0,0 0 0,-1 0 0,0 0 0,1 0 0,-1 0 0,0 0 0,-1 0 0,1 0 0,-1 0 0,0 0 0,1 0 0,-1 0 0,0 0 0,0 0 0,0 0 0,0 0 0,0 0 0,0 0 0,1 0 0,-2 0 0,2 0 0,-2-1 0,1 1 0,0 0 0,0 0 0,1 0 0,-2-1 0,2 1 0,0 0 0,0-1 0,-1 1 0,0 0 0,0 0 0,0 0 0,0-1 0,0 1 0,0 0 0,0 0 0,0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36 13 24575,'-5'0'0,"1"-1"0,3 1 0,0-1 0,-1 0 0,0 0 0,0 0 0,1 0 0,-1 0 0,0 0 0,0 0 0,0 0 0,0 1 0,0-1 0,0 0 0,0 1 0,0-1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22 39 24575,'-1'1'0,"1"-2"0,-2-2 0,1-2 0,0-1 0,0 2 0,1 0 0,-1 0 0,1 1 0,-1 1 0,0 0 0,1 1 0,-1-1 0,0 1 0,0 0 0,0 1 0,0 0 0,0-1 0,0 1 0,0 0 0,-1 0 0,1 1 0,0 0 0,0 1 0,1 1 0,0 0 0,0 0 0,0 0 0,0 0 0,0 0 0,0-1 0,0 1 0,0-1 0,0 0 0,0-1 0,0-4 0,0 0 0,0-3 0,0 2 0,0 0 0,0 2 0,0 1 0,0 1 0,0 1 0,0 3 0,0 0 0,0 0 0,0 1 0,0-2 0,0 0 0,0-1 0,0 0 0,0 0 0,0 0 0,0-1 0,1 1 0,-1 0 0,1 0 0,0-1 0,-1 1 0,0 0 0,1 0 0,-1-1 0,0 1 0,0-1 0,0 1 0,0-1 0,1 0 0,-1 0 0,0 0 0,0 0 0,1-1 0,0 0 0,-1 0 0,1 0 0,0 0 0,0 0 0,1 0 0,-1 0 0,0 0 0,0 0 0,0 0 0,0 0 0,0 0 0,0 0 0,0 0 0,0 0 0,1 0 0,-1 0 0,-1 0 0,1 0 0,0 0 0,0-1 0,0 0 0,-1-1 0,1 0 0,0 0 0,-1-2 0,0 1 0,0 0 0,0 0 0,0 0 0,0 1 0,0 0 0,0 1 0,0 0 0,0 0 0,0-1 0,0 1 0,0 0 0,1 1 0,-1 2 0,0 0 0,0 5 0,0 0 0,0 0 0,0-2 0,0-1 0,0-2 0,0 0 0,1-1 0,-1-1 0,1 1 0,0-2 0,1 0 0,0-1 0,0-1 0,0 1 0,0 1 0,0-1 0,-2 1 0,1-1 0,-1 1 0,0 0 0,0-1 0,0 0 0,0 1 0,0-1 0,0 1 0,0-1 0,0 1 0,0-1 0,0 1 0,-1 0 0,1 0 0,-1 0 0,1 0 0,0 0 0,-1 1 0,1-1 0,-1 1 0,1 0 0,-1 0 0,1 2 0,-1 1 0,0 2 0,-1 0 0,1-1 0,-1 0 0,1-1 0,0-1 0,0 0 0,0 0 0,0-1 0,0 0 0,0 0 0,-1-1 0,1 0 0,0 1 0,0-1 0,0 0 0,1 0 0,-1 0 0,0 0 0,1 0 0,-1 0 0,0 0 0,0 0 0,0 0 0,0 0 0,0 0 0,1-1 0,-1-1 0,1-1 0,-1 0 0,1 0 0,0-1 0,0 2 0,0-1 0,0 1 0,0 1 0,0 0 0,0 0 0,0 0 0,1 1 0,0 0 0,0 0 0,-1 0 0,1 2 0,-1 1 0,0 0 0,0 1 0,0-1 0,0-1 0,-1-1 0,1-2 0,0 0 0,0-1 0,0 0 0,1 0 0,0 0 0,1 1 0,0 0 0,0 1 0,0 0 0,-1 1 0,-1 0 0,0 1 0,1 1 0,-1-1 0,0-1 0,0 1 0,0 0 0,-1-1 0,1-1 0,0-1 0,0 0 0,0-1 0,1 2 0,-1 0 0,1 0 0,-2 1 0,0-1 0,-1 0 0,0 0 0,0 0 0,1 0 0,1-1 0,0 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30 24575,'1'2'0,"0"0"0,1-1 0,0 0 0,-1 0 0,1 0 0,0-1 0,-1 1 0,0-1 0,0 1 0,0-1 0,0 0 0,0 0 0,0 1 0,0-1 0,0 0 0,0 1 0,0-1 0,0 1 0,0-1 0,0 1 0,1 0 0,-1 0 0,1 1 0,-1-1 0,1 1 0,-1 0 0,0-1 0,0 0 0,-1 0 0,1 0 0,-1 1 0,1-1 0,0 0 0,-1-1 0,1 1 0,-1 0 0,1 0 0,-1 0 0,1-1 0,-1 1 0,1-1 0,0 1 0,-1-1 0,1 2 0,-1-1 0,1 0 0,-1 0 0,0 0 0,0 0 0,1 0 0,-1 0 0,0 0 0,0-1 0,0 1 0,0 0 0,0 0 0,0-2 0,0 0 0,1-1 0,0 1 0,0 0 0,0 0 0,0 0 0,0 1 0,0 0 0,0 0 0,0-1 0,0 1 0,0-1 0,0 1 0,0 0 0,0-1 0,0 0 0,0 1 0,0-1 0,0 1 0,0-1 0,-1 1 0,1-1 0,0 0 0,0 0 0,-1 1 0,1-1 0,-1 1 0,0-1 0,0 0 0,1-1 0,-1 1 0,1-1 0,-1 1 0,0-1 0,0 0 0,0-1 0,0 1 0,0 0 0,0 0 0,0 0 0,-2 0 0,1 1 0,0-1 0,-1 0 0,1 1 0,0 0 0,1-1 0,-1 1 0,0 0 0,1 1 0,-1 0 0,0-1 0,0 1 0,0 0 0,-1 1 0,0 0 0,0 1 0,1 1 0,-1 1 0,0-1 0,1 0 0,1 0 0,-1-1 0,1 0 0,0-1 0,0 0 0,0 0 0,0 0 0,0 0 0,0 0 0,0 0 0,0-3 0,-1 0 0,1-1 0,-2 1 0,1 0 0,-1 2 0,0-1 0,0 0 0,1 1 0,0 0 0,0-1 0,1 0 0,0 0 0,0 0 0,1-1 0,0 1 0,2-1 0,-1 1 0,1 1 0,0 0 0,-1 0 0,0 0 0,-1 1 0,1 1 0,-2-1 0,0 1 0,1 1 0,-1-1 0,0 1 0,1-1 0,-1 0 0,0 0 0,0 0 0,0-1 0,0 1 0,0-1 0,0 0 0,0 0 0,0 0 0,0 0 0,0-1 0,0 1 0,1-1 0,-1 0 0,1 1 0,-1 0 0,1 0 0,-1 0 0,0 1 0,1 0 0,-1-1 0,0 1 0,0 0 0,0 0 0,0-1 0,-1 0 0,1 0 0,0 0 0,0 0 0,0 0 0,0-1 0,1-1 0,-1 1 0,2-2 0,-1 2 0,0-1 0,1 0 0,0 1 0,-1-1 0,0 1 0,0 0 0,1-1 0,-1 1 0,0 0 0,0-1 0,0 1 0,0 0 0,0 0 0,0 0 0,-1 0 0,0-1 0,-1 0 0,1 0 0,-1-2 0,1 0 0,-1 0 0,1 0 0,0 0 0,-1 0 0,1 1 0,0 0 0,0 0 0,0 1 0,0 0 0,0 0 0,0 0 0,0 1 0,0-1 0,0 0 0,0 0 0,0-1 0,0 1 0,0 0 0,0 0 0,0 1 0,0-1 0,0 0 0,0 0 0,0 0 0,0 0 0,0 0 0,0 0 0,0 0 0,0 0 0,0-1 0,0 0 0,1 0 0,-1-1 0,1 1 0,0 1 0,-1-1 0,0 1 0,0 0 0,0 1 0,0-1 0,0 0 0,1 1 0,-1 0 0,1 1 0,-1 0 0,0 0 0,1 1 0,-1-1 0,1 1 0,0-1 0,0-1 0,-1-1 0,1 0 0,-1 0 0,0-1 0,0 1 0,0-1 0,0 0 0,0 1 0,0-1 0,0 1 0,0 0 0,0 0 0,0 0 0,0 0 0,0 0 0,0 1 0,-1-1 0,1 1 0,0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8 3 24575,'1'0'0,"0"1"0,0 0 0,-1 0 0,1-1 0,0 1 0,-1-1 0,1 0 0,0 1 0,-1-1 0,1 0 0,0 0 0,0 0 0,0 1 0,0-1 0,0 1 0,-1-1 0,1 0 0,-1 1 0,0-1 0,1 1 0,-1-1 0,0 1 0,0 0 0,0 0 0,0 0 0,0 1 0,0-1 0,-1 0 0,0 0 0,1 0 0,-1 0 0,0 0 0,0 0 0,0 0 0,0-1 0,0 1 0,0-1 0,0 1 0,0-1 0,0 0 0,0 1 0,1-2 0,-1 0 0,1 0 0,-1-2 0,1 0 0,0 0 0,0 0 0,0 1 0,0-1 0,0 1 0,0 0 0,0 0 0,0 1 0,0 0 0,0 1 0,0 0 0,0 0 0,0 2 0,1 0 0,1 0 0,-1 0 0,0 0 0,0-2 0,0 1 0,0-1 0,0 0 0,-1 0 0,1 0 0,0 0 0,0 0 0,0 0 0,-1 0 0,1 0 0,0 0 0,1 0 0,-1 0 0,0 0 0,0 0 0,0 0 0,-1 0 0,1 0 0,0 0 0,0 0 0,-1 0 0,-1 2 0,-1-1 0,-1 1 0,0 0 0,1 0 0,0 0 0,1-2 0,0 1 0,0 0 0,1 0 0,-1 0 0,1 0 0,0 0 0,0 0 0,0 0 0,0-1 0,0 1 0,0-1 0,1-2 0,-1 0 0,2-2 0,0 0 0,1 1 0,-1 1 0,-1 0 0,0 1 0,-1 0 0,0 0 0,0 0 0,-1-1 0,1 1 0,-1 0 0,0 1 0,0-1 0,0 0 0,0 0 0,0 0 0,1 1 0,-1-1 0,0 1 0,0 0 0,0 0 0,0 0 0,-1 0 0,1 0 0,-1 0 0,1 0 0,0 1 0,0-1 0,-1 1 0,1 0 0,0 0 0,0 0 0,0-1 0,1 1 0,-1-1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25 24575,'0'-2'0,"0"1"0,0 0 0,0 0 0,0 0 0,0 0 0,0-1 0,0 1 0,0 1 0,0-1 0,1 0 0,-1 1 0,1-1 0,0 0 0,0-1 0,1 1 0,-1 0 0,0 0 0,0 1 0,-1-1 0,2 1 0,-1-1 0,0 1 0,0-1 0,0 1 0,0-1 0,0 1 0,0 0 0,0-1 0,0 1 0,0-1 0,-1 1 0,1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3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10 2 24575,'-1'0'0,"0"-1"0,1 1 0,-2 0 0,1 0 0,0 0 0,0 0 0,1-1 0,-1 1 0,0 0 0,1 0 0,-1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71 52 24575,'0'-5'0,"0"1"0,0 3 0,3 1 0,-2 0 0,4 0 0,-4 0 0,1 0 0,0 0 0,0 0 0,0 0 0,0 0 0,0 0 0,0 0 0,2-1 0,0-1 0,2-1 0,0 1 0,-2 0 0,0 1 0,-1 1 0,0-1 0,-1 1 0,1-1 0,1 1 0,0-1 0,3 0 0,2-1 0,2-1 0,0 1 0,1 0 0,-2 0 0,-1 1 0,-1 1 0,-1 0 0,1 0 0,1 0 0,0 1 0,0 0 0,0 0 0,0 2 0,-1 1 0,-1 0 0,-2 0 0,-1-1 0,-1 1 0,0-1 0,0 1 0,0 1 0,2 1 0,2 1 0,0 1 0,-1-1 0,-1-1 0,-2-2 0,-2 0 0,0-2 0,-1 0 0,0 0 0,0 0 0,-2 1 0,-2-1 0,-11 4 0,-10 3 0,6-3 0,-2 0 0,-1 0 0,0 0 0,1-1 0,2-2 0,-13 3 0,13-4 0,7-1 0,5-1 0,3 0 0,2 0 0,1 0 0,-1 1 0,-2 1 0,-2 2 0,-4 2 0,0 1 0,0-1 0,2-2 0,3-1 0,1-2 0,3 0 0,-1 0 0,1 1 0,0-1 0,-1 2 0,0 0 0,-1-1 0,0 1 0,0 0 0,0-1 0,1-1 0,-1 1 0,1-1 0,-1 1 0,0-1 0,1 0 0,0 0 0,0 0 0,1 0 0,0 0 0,0 1 0,0 0 0,1 0 0,1 1 0,0-2 0,1 0 0,0 0 0,0 0 0,0-1 0,0 0 0,1 0 0,0 0 0,2-1 0,2 1 0,0 0 0,4 0 0,1 0 0,2-1 0,0 1 0,-2-1 0,-3 0 0,-3 1 0,-3-1 0,0 0 0,-1 1 0,0-1 0,-1 1 0,2-1 0,-1 0 0,0 0 0,-1 0 0,1 0 0,0 1 0,1-1 0,-1 0 0,2 1 0,0-1 0,0 1 0,0 0 0,1-1 0,-2 1 0,1 0 0,0-1 0,0 1 0,0 0 0,1-1 0,1 1 0,2-1 0,2 1 0,1 0 0,2-1 0,-2 1 0,-1 0 0,-3 0 0,-1 0 0,-2 0 0,-1 0 0,-1 0 0,0-1 0,0 1 0,1-1 0,0 0 0,0 0 0,0 0 0,0 1 0,1-1 0,1 0 0,1 0 0,0-1 0,2 1 0,-1 0 0,1 0 0,1 0 0,1 1 0,-1-1 0,1 0 0,-2 0 0,-2 1 0,-1 0 0,-1 0 0,-1-1 0,-1 1 0,0 0 0,0-1 0,0 0 0,0 0 0,2 0 0,-1-1 0,1 1 0,-2 0 0,0 0 0,-2-2 0,0 1 0,-1-2 0,-2 1 0,0 0 0,0 0 0,1 1 0,-1 0 0,2 0 0,-1 1 0,0 0 0,-1 0 0,-2-1 0,-6-1 0,-5-2 0,-5 1 0,-3-1 0,2 3 0,3 0 0,3 2 0,4 0 0,4 0 0,-1 0 0,-4 1 0,-5 2 0,-5 2 0,2 0 0,3-1 0,7-1 0,4-2 0,3-1 0,0 0 0,-1 0 0,-1 0 0,-2 0 0,0 0 0,1 0 0,2 0 0,2 0 0,1 0 0,0 0 0,0 0 0,0 0 0,0 0 0,0 1 0,0-1 0,-1 1 0,-1-1 0,0 1 0,0 0 0,-1-1 0,1 1 0,0-1 0,0 1 0,1-1 0,-1 1 0,1-1 0,0 0 0,0 1 0,1-1 0,-1 0 0,1 0 0,0 0 0,1 1 0,-2-1 0,2-1 0,-1-1 0,2 0 0,0-2 0,0 1 0,0-1 0,0 0 0,0 0 0,0 2 0,0-1 0,0 1 0,0 0 0,0 0 0,1 0 0,0 0 0,-1 0 0,1 0 0,-1 0 0,1 0 0,-1 0 0,1 0 0,-1 0 0,1 0 0,-1 0 0,0 0 0,1 0 0,0 0 0,-1 0 0,1 0 0,0 1 0,1-2 0,-1 2 0,0-2 0,0 1 0,0 1 0,0-1 0,0 0 0,0 0 0,0 0 0,0 0 0,1 0 0,-1 0 0,0 1 0,0-1 0,1 0 0,-1 1 0,1-1 0,-1 0 0,1 0 0,0-1 0,0 0 0,0 1 0,2-1 0,0 0 0,1-1 0,1 0 0,1-1 0,-1 1 0,1 1 0,-1 0 0,0 0 0,3 0 0,2-2 0,2 0 0,2-1 0,-2 1 0,-2 2 0,-3 1 0,-3 1 0,-1 1 0,0-1 0,1 1 0,2 0 0,1-1 0,2 1 0,1 0 0,0-1 0,0 1 0,0 0 0,-2 0 0,0 0 0,-1 0 0,-1 0 0,1 0 0,1 0 0,-1 0 0,-1 0 0,-2 0 0,-2 0 0,0 0 0,-2 0 0,2 0 0,-2 0 0,2 0 0,-1 0 0,-1 0 0,2 1 0,-1 0 0,1 0 0,-1 1 0,0-1 0,0 0 0,1 1 0,0-1 0,1 1 0,0-1 0,1 0 0,0 0 0,0 0 0,-1-1 0,-1 1 0,-1-1 0,0 0 0,0 1 0,0-1 0,0 1 0,0 0 0,0 0 0,0 0 0,0 0 0,-1 1 0,1 0 0,-1 0 0,1 1 0,0 1 0,0 0 0,0 0 0,0 0 0,0 0 0,-1 0 0,1-1 0,-1-1 0,0 1 0,0-1 0,0-1 0,0 1 0,0-1 0,1 1 0,0-1 0,0 0 0,-1 1 0,1 0 0,0 0 0,-1 0 0,1 1 0,1 0 0,0 0 0,0 1 0,0-1 0,-1 0 0,0 0 0,0-1 0,0 1 0,-1-1 0,0 0 0,-1 0 0,1 0 0,-1 0 0,0 0 0,0 1 0,0-2 0,0 2 0,0-1 0,0 0 0,-2 0 0,2-1 0,-2 1 0,0 0 0,1-1 0,-1 1 0,1-1 0,-1 0 0,0 1 0,1-1 0,-2 1 0,1 0 0,0-1 0,-1 0 0,1 0 0,-1-1 0,0 1 0,0-1 0,0-1 0,0-1 0,1 0 0,-1 0 0,1-1 0,0 1 0,0 0 0,0 0 0,1 1 0,-1-1 0,-1 1 0,0 0 0,-3 0 0,-3-1 0,-1 1 0,-1-1 0,2 0 0,2 1 0,0 0 0,2 0 0,-1-1 0,-1 1 0,-2 0 0,-1 0 0,-1 0 0,2 1 0,2 0 0,1-1 0,0 1 0,-3 0 0,-4 0 0,-4 0 0,1 0 0,2 0 0,3 0 0,2 0 0,-1 0 0,-4 0 0,-3 0 0,-3 0 0,2 0 0,3 1 0,6 0 0,3-1 0,3 0 0,1 0 0,12 2 0,0-1 0,18 3 0,5 1 0,-10 0 0,1 0 0,1 0 0,-1 1 0,-3-1 0,-1 0 0,9 3 0,-15-4 0,-4 0 0,-2-1 0,-1-1 0,-2 0 0,-2 0 0,-1-1 0,0 0 0,0 0 0,0 1 0,1-1 0,0 0 0,1 1 0,0 0 0,0 0 0,0 0 0,0 0 0,1 0 0,-1 0 0,2 0 0,0 0 0,-1 0 0,0-1 0,-1 0 0,-2 0 0,0-1 0,0 1 0,1-1 0,-2 1 0,2-1 0,-2 0 0,2 0 0,-1 0 0,0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0 151 24575,'1'-2'0,"-1"0"0,0 0 0,0 1 0,0 0 0,1 0 0,-1 0 0,0 0 0,0 0 0,1 0 0,-1 0 0,1 0 0,0 0 0,0 0 0,0 0 0,1-2 0,3-5 0,1-3 0,1-3 0,0 0 0,-2 5 0,-2 4 0,-1 3 0,0 2 0,-1-1 0,1 1 0,0-2 0,0 0 0,1 1 0,-1-1 0,0 2 0,-1-1 0,0 0 0,0 1 0,-1-1 0,1 1 0,0-1 0,0 0 0,-1 0 0,0 0 0,0 1 0,0-1 0,0 0 0,0 0 0,0 0 0,0 1 0,0-1 0,0 0 0,0 1 0,1-1 0,-1 1 0,1 0 0,0-1 0,0 1 0,0 0 0,-1 0 0,1-1 0,0 1 0,0 0 0,0-1 0,0 1 0,0 0 0,0-1 0,0 1 0,0-1 0,0 1 0,1-1 0,0 0 0,0 0 0,0 0 0,0 0 0,0 1 0,0-1 0,0 0 0,0 1 0,0 0 0,1-1 0,0 0 0,1 1 0,0-1 0,0 0 0,1 0 0,0 0 0,0 0 0,0 0 0,0 0 0,-1 0 0,1 0 0,-2 0 0,1 1 0,-1-1 0,0 1 0,-1 0 0,1 0 0,-1 0 0,0 0 0,0 0 0,0 0 0,0 0 0,1 0 0,0 0 0,0-1 0,-1 1 0,0 0 0,0-1 0,-1 1 0,-1-1 0,-2 1 0,0 0 0,-3 0 0,1 0 0,1-1 0,-1 1 0,0 0 0,2 0 0,-1 0 0,1 0 0,0 0 0,0 0 0,-1 0 0,1 0 0,-1 0 0,1 0 0,-1 0 0,1 0 0,-1 0 0,0 0 0,0 0 0,0 0 0,0 0 0,0 0 0,1 0 0,-1 0 0,0 0 0,1 0 0,0 1 0,0-1 0,0 0 0,0 1 0,0-1 0,0 0 0,0 0 0,-1 1 0,1-1 0,0 1 0,-1-1 0,1 0 0,1 0 0,-1 1 0,1-1 0,-1 0 0,1 0 0,0 0 0,0 1 0,0-1 0,0 0 0,-1 0 0,1 0 0,0 0 0,0 0 0,0 0 0,0 0 0,0 0 0,0 0 0,-1 0 0,2 0 0,-1 0 0,3 0 0,0 0 0,2 0 0,1 0 0,1-1 0,-1 1 0,0-1 0,-1 0 0,-2 1 0,1 0 0,-1 0 0,0 0 0,-1-1 0,1 1 0,0 0 0,-1 0 0,1 0 0,-1 0 0,1 0 0,-1-1 0,1 1 0,0 0 0,0-1 0,0 1 0,1 0 0,-1-1 0,1 1 0,0 0 0,0 0 0,-1-1 0,1 1 0,0 0 0,-1 0 0,2-1 0,-1 1 0,0 0 0,1-1 0,0 0 0,2 0 0,0 0 0,1-1 0,0 1 0,-1 0 0,1 0 0,0 0 0,0 1 0,0-1 0,-1 1 0,0-1 0,0 1 0,-1 0 0,-1 0 0,1-1 0,-1 1 0,0 0 0,0 0 0,-1 0 0,-1 0 0,0 0 0,1 0 0,0 0 0,0 0 0,0 0 0,1 0 0,1 0 0,1 0 0,3 0 0,0 0 0,-1 0 0,0 0 0,-2 0 0,-1 0 0,-1 0 0,-1 0 0,1 0 0,-1 0 0,1 0 0,0 0 0,0 0 0,-1 0 0,1 0 0,-2 0 0,1 0 0,0 0 0,0 0 0,1 0 0,-1 1 0,1-1 0,-1 1 0,1-1 0,0 1 0,0-1 0,0 1 0,0 0 0,-1-1 0,0 1 0,-1 0 0,1 0 0,-1 0 0,1 0 0,-1 0 0,0 0 0,-1 0 0,0 0 0,-1 0 0,1-1 0,-1 1 0,0 0 0,0 0 0,0 0 0,0 0 0,0 0 0,0 0 0,1 0 0,0 1 0,0 0 0,1-1 0,-1 1 0,1 0 0,0 0 0,-1-1 0,1 1 0,-1-1 0,0 0 0,1 1 0,-1-2 0,0 1 0,-1 0 0,2 0 0,-2 0 0,1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8:50.104"/>
    </inkml:context>
    <inkml:brush xml:id="br0">
      <inkml:brushProperty name="width" value="0.2" units="cm"/>
      <inkml:brushProperty name="height" value="0.2" units="cm"/>
      <inkml:brushProperty name="color" value="#008C3A"/>
      <inkml:brushProperty name="transparency" value="127"/>
    </inkml:brush>
  </inkml:definitions>
  <inkml:trace contextRef="#ctx0" brushRef="#br0">1 0 24575,'29'0'0,"1"0"0,-3 0 0,1 0 0,-3 0 0,-3 0 0,-6 0 0,-5 0 0,-3 0 0,-2 1 0,-2 0 0,2 1 0,-1-2 0,2 2 0,2-2 0,2 0 0,2 0 0,2 0 0,-2 0 0,1 1 0,1 0 0,0 0 0,3 0 0,0 1 0,0-1 0,1 0 0,0-1 0,-1 0 0,-2 0 0,-2 0 0,-4 0 0,0 0 0,1 0 0,0 0 0,2 0 0,2 0 0,2 0 0,2 0 0,1 0 0,-1 0 0,0 0 0,0 0 0,0 0 0,1 0 0,-1 0 0,-1 0 0,0 0 0,-1 0 0,0 0 0,1 0 0,-1 0 0,2 0 0,0 0 0,-1 0 0,0 0 0,0 0 0,-2 0 0,1 0 0,2 1 0,2 0 0,4 2 0,3 1 0,4 1 0,1-1 0,1 1 0,-1 0 0,-4-1 0,-4 0 0,-6-1 0,-2-1 0,-2 1 0,1-1 0,0 0 0,0 1 0,1 1 0,0 1 0,1-1 0,0 2 0,0-1 0,0 0 0,1 0 0,-2 0 0,-1-1 0,-2 0 0,1 0 0,-1 0 0,3 0 0,-1 0 0,2 0 0,0 0 0,0-1 0,2 0 0,-1-1 0,0 1 0,0 0 0,1 0 0,-2-1 0,0 0 0,-3 0 0,-3 0 0,-4-1 0,0 0 0,0 1 0,4 0 0,4 1 0,1 0 0,0 0 0,-3 0 0,-2 0 0,-3 0 0,1 0 0,2 2 0,2 0 0,4 1 0,3 1 0,1 0 0,2 1 0,2 2 0,2 1 0,1 0 0,-1 1 0,-3-2 0,-6-2 0,-5-2 0,-4 0 0,-2-1 0,0 0 0,0 0 0,0 0 0,0 0 0,-2 0 0,-1-1 0,-1-1 0,1-1 0,0-1 0,1 1 0,1 1 0,1-1 0,1 0 0,0 0 0,0-1 0,1 1 0,-2-2 0,-2 1 0,-2-1 0,4 0 0,-2 0 0,3 0 0,-2 1 0,-2 1 0,-1 2 0,-1 1 0,2 1 0,3 0 0,0-1 0,-1 1 0,-1-1 0,-1 0 0,0-1 0,-1 0 0,1 0 0,2 1 0,1 0 0,1 1 0,-2-1 0,-1-2 0,-3 0 0,-2 3 0,0-2 0,-1 4 0,0-3 0,0 1 0,0-1 0,0 2 0,0 1 0,0 2 0,0-2 0,0 0 0,-1-2 0,0-2 0,0 2 0,0-1 0,0 1 0,1 0 0,0 1 0,0 0 0,0 1 0,0-1 0,0 0 0,-1 0 0,0 4 0,1 2 0,-1 3 0,1 0 0,0 0 0,0-3 0,0 0 0,0 1 0,0-1 0,0-2 0,-1-2 0,1-3 0,-1-1 0,0 1 0,1-1 0,0 2 0,0-1 0,0 0 0,0-1 0,0 1 0,0 0 0,0 0 0,0 0 0,0-1 0,0 0 0,-1 1 0,0-1 0,1 0 0,-1 1 0,0-2 0,1 3 0,-1-2 0,1 2 0,0-1 0,0 1 0,0 0 0,-1 2 0,0-2 0,0 1 0,1-3 0,-1-1 0,1 4 0,-1-3 0,0 4 0,0-2 0,1 0 0,-1-1 0,0 0 0,1-2 0,-2 4 0,1-2 0,-1 3 0,1-4 0,0-2 0,-2 5 0,1-4 0,-1 3 0,-1-4 0,2-1 0,-4 4 0,3-3 0,-2 2 0,0-4 0,0 1 0,-2 0 0,2 1 0,1-1 0,-1 1 0,1-2 0,-3 1 0,1 1 0,-1-1 0,2-1 0,-2-1 0,0 0 0,-2 0 0,2 3 0,2-2 0,-1 0 0,0 0 0,-3-1 0,0 0 0,1 0 0,1 0 0,0 0 0,-1 0 0,-3 0 0,0 0 0,0 0 0,0 0 0,-2 0 0,0 0 0,-1 0 0,2 0 0,-1 0 0,0 0 0,1 0 0,3 0 0,2 0 0,2 0 0,0 0 0,-3 0 0,-3-1 0,-3-2 0,-2 0 0,2-1 0,3 2 0,1 0 0,-2 0 0,1 0 0,-1 0 0,3 2 0,0-1 0,0 0 0,-2 0 0,-3 0 0,0 0 0,0 1 0,2-1 0,3 1 0,4-2 0,1 1 0,-9 0 0,-2 0 0,-7 1 0,4 0 0,2 0 0,1 0 0,-2 0 0,0 0 0,1 0 0,0-1 0,0 0 0,0 0 0,3 1 0,4 0 0,2 0 0,2 0 0,-1 0 0,-5 0 0,-6 0 0,-5 0 0,-4 0 0,2 0 0,-1 0 0,-1 0 0,1-1 0,2 0 0,3-1 0,1 0 0,1-1 0,-1 2 0,1-1 0,1 0 0,3 1 0,4 0 0,3 1 0,2 0 0,-2 0 0,-4 0 0,-6 0 0,-4 0 0,1 0 0,0 0 0,1 0 0,2 0 0,-2 0 0,-1-1 0,1 0 0,1 1 0,2-1 0,2 1 0,2 0 0,4 0 0,3-1 0,1-3 0,-8 2 0,-6-3 0,-10 5 0,-3 0 0,1 0 0,-1 0 0,-1 0 0,4 0 0,1 0 0,2-1 0,1-1 0,3 0 0,4-1 0,6 2 0,2 0 0,-1 0 0,-1-2 0,1 1 0,2 0 0,3 1 0,0 0 0,-6 0 0,-9 1 0,-6 0 0,-2-1 0,-2-1 0,5 0 0,-2 0 0,0-3 0,4 1 0,1 0 0,7 0 0,2 2 0,3-1 0,4 1 0,2-1 0,-3-1 0,-3 2 0,-5 0 0,-1 2 0,5 0 0,3 0 0,2 0 0,-1 0 0,-1 0 0,-2 0 0,-3 0 0,1 0 0,0-1 0,1-1 0,0 0 0,2 0 0,-2 1 0,0-1 0,0-1 0,-1 0 0,0-1 0,-1 0 0,0 1 0,0-1 0,0 1 0,4-1 0,1 1 0,4 2 0,2-5 0,1 0 0,2-7 0,0 0 0,1-2 0,0 2 0,0 4 0,-1 2 0,0-5 0,1-10 0,1-8 0,1-4 0,-1 7 0,0 8 0,-2 9 0,0 5 0,-1 2 0,1-6 0,1-7 0,1-7 0,0-2 0,-1 5 0,0 7 0,-1 4 0,1-6 0,1-10 0,1-11 0,0-7 0,-2 4 0,-1 6 0,-1 12 0,-1 5 0,-2 0 0,-2-1 0,-1-2 0,0 1 0,2 5 0,2-1 0,-1 0 0,1-1 0,1 2 0,0 3 0,0 3 0,0 2 0,0-1 0,0-2 0,-1-2 0,-1-1 0,1 2 0,-1 2 0,1 4 0,-3 12 0,2-4 0,-2 9 0,5-9 0,0 0 0,0 0 0,0 1 0,0-1 0,0 0 0,0 1 0,0 0 0,0 1 0,0 0 0,0 1 0,0 1 0,0 1 0,-1 0 0,0 0 0,-1 0 0,1 0 0,0-3 0,0-1 0,0-2 0,1 2 0,0-1 0,0 0 0,-1 3 0,0-1 0,0 3 0,1-1 0,0 0 0,0-3 0,0-1 0,0 0 0,0 2 0,0 0 0,0 1 0,0-2 0,0 0 0,0 1 0,0 0 0,0 0 0,0-1 0,0-1 0,0 0 0,0 1 0,0-1 0,0 0 0,1 0 0,0 4 0,4 3 0,12 5 0,3-2 0,-2-4 0,-6-7 0,-9-6 0,-1-1 0,2-2 0,0 0 0,0 0 0,0 0 0,0 0 0,-1 0 0,1-1 0,0 0 0,0-1 0,0 2 0,-1-1 0,1-1 0,0 0 0,0-1 0,1 1 0,-1 1 0,0 0 0,-1 1 0,-1-1 0,-1-2 0,0-1 0,-1-1 0,1 1 0,0-1 0,0 2 0,1 1 0,2-1 0,0 0 0,1 0 0,1 1 0,2-2 0,5-1 0,6-3 0,4-2 0,0 1 0,-4 2 0,-5 5 0,-5 3 0,-3 2 0,-2 1 0,2 1 0,-1 0 0,5 0 0,2 0 0,3 0 0,4 1 0,0 0 0,1 1 0,4-1 0,3 0 0,3 0 0,3-1 0,0 0 0,-1 0 0,-5 0 0,-6 0 0,-5 0 0,-5 1 0,-3 0 0,-3 0 0,-1 1 0,2 2 0,0-1 0,2 1 0,1-1 0,2-1 0,-1-1 0,0 1 0,-2-1 0,-3 0 0,-1 1 0,6-1 0,5 0 0,5-1 0,0 1 0,-7 0 0,-6 0 0,-3 0 0,4 0 0,1-1 0,8 0 0,0 0 0,1 1 0,0 0 0,0 0 0,-3-1 0,-2 0 0,1 1 0,-1-1 0,2 1 0,0 0 0,0-1 0,-2 0 0,-1 0 0,-2 0 0,-1 0 0,-1 0 0,-1 0 0,-1 0 0,-1 0 0,2 0 0,0 1 0,5 1 0,0 1 0,2 2 0,0 1 0,0 0 0,0 1 0,0 0 0,-2-1 0,-2-1 0,-1-1 0,0-1 0,1-1 0,3 1 0,2 0 0,3 1 0,3 0 0,1 1 0,1-1 0,-1 0 0,-1-1 0,-3-2 0,0 0 0,-1-1 0,1 0 0,0 0 0,-1 0 0,-1 0 0,-2 0 0,-3 0 0,-4 0 0,-1 0 0,0 0 0,0 0 0,5 1 0,3 2 0,4 2 0,1 2 0,0 0 0,0 1 0,0 1 0,-1-2 0,-1 2 0,1-1 0,-1-1 0,-2 0 0,0-1 0,-1 0 0,0 0 0,-1 0 0,1 0 0,-2-1 0,-1 0 0,0-1 0,0 1 0,1-1 0,-1 0 0,0 1 0,-1-2 0,2 1 0,2-1 0,1 0 0,1 1 0,1 0 0,-2 0 0,-2 0 0,-2-2 0,-4 0 0,-1-2 0,-1 0 0,3 1 0,1 2 0,6 1 0,2 2 0,3 0 0,2 1 0,1 0 0,3 2 0,2 0 0,-1 1 0,-4 0 0,-6-3 0,-6 0 0,-5-3 0,-2 0 0,-10 3 0,1-2 0,-6 3 0,3-2 0,-1-1 0,1 1 0,0 0 0,1 1 0,0 1 0,1 2 0,1 1 0,1 2 0,1-1 0,1-2 0,1-2 0,0-3 0,0-1 0,-1 1 0,1 0 0,0 0 0,-1 0 0,-2-2 0,-1 1 0,1-1 0,-1 2 0,2-2 0,-1 1 0,0 1 0,3-2 0,-3 3 0,-1-3 0,0-1 0,-3-3 0,3 1 0,0-1 0,-1-1 0,0 2 0,-1-1 0,-1 1 0,3 0 0,0 0 0,0 0 0,0 0 0,-3 0 0,-1 0 0,-4 0 0,-1 0 0,0 0 0,0 0 0,0 0 0,2 0 0,2 0 0,2 0 0,1 0 0,1 0 0,1 0 0,0 0 0,-1 0 0,-1 0 0,-1 0 0,-3 0 0,-1 0 0,-5 0 0,-1 0 0,-2 0 0,-2 0 0,3 0 0,0 0 0,3 0 0,2 0 0,2 0 0,1 0 0,1 0 0,1 0 0,-1 0 0,2 0 0,-1 0 0,0 0 0,0 0 0,-2 0 0,1 0 0,-2 0 0,-2 0 0,-2-1 0,-3-1 0,-2 0 0,2-1 0,0 2 0,4-2 0,3 1 0,2-1 0,3 0 0,1 0 0,1 1 0,-2 1 0,-2 3 0,-2 1 0,-3 1 0,2 1 0,0-2 0,2 0 0,4-1 0,1-2 0,-2 1 0,0 0 0,-5 0 0,-1-1 0,-1 0 0,-3 0 0,1 0 0,0 0 0,2 0 0,3 0 0,4 0 0,2 0 0,-3 0 0,-1 0 0,-6 0 0,-3 0 0,-2-1 0,-2-1 0,1-1 0,2 0 0,3 1 0,2 0 0,1 1 0,1-1 0,-1 1 0,-1-1 0,-3 0 0,-2 0 0,-3 0 0,1-1 0,1 1 0,1 0 0,3-1 0,3-1 0,4 2 0,3 0 0,2 1 0,-1 0 0,0 1 0,-7 0 0,-6 0 0,-10 0 0,-10 1 0,-4 1 0,0 1 0,6 0 0,9-1 0,10-1 0,6-1 0,4 0 0,2 0 0,-1 2 0,-2 0 0,-3-1 0,-1 1 0,0-2 0,1 0 0,2 0 0,1 0 0,2 0 0,1 0 0,-2 0 0,-1 0 0,-6 0 0,-1 0 0,-5-1 0,-1-3 0,-2-3 0,1-1 0,2-1 0,3 1 0,3 2 0,1 1 0,4 2 0,0 1 0,2 1 0,-1 0 0,-2 1 0,-1-2 0,1-1 0,0-1 0,1-2 0,1 1 0,0-1 0,2-1 0,0 1 0,2 0 0,1-1 0,1 0 0,1 0 0,1 1 0,0 2 0,0-2 0,0 1 0,2-1 0,2 1 0,0 1 0,1-1 0,1 1 0,-2 1 0,0 0 0,0-1 0,0-1 0,1-2 0,5-4 0,2-3 0,4-3 0,-2 2 0,-3 3 0,-2 4 0,-5 4 0,0 2 0,1-1 0,1 0 0,5-1 0,2 0 0,2 0 0,-1 2 0,-3 1 0,-4 0 0,-1 1 0,-2 0 0,5 0 0,-1 0 0,4 0 0,-4 1 0,-3 1 0,-2 2 0,-7 8 0,-4 4 0,-8 11 0,-3 2 0,-4 2 0,-1-3 0,1-4 0,3-5 0,3-4 0,6-6 0,3-4 0,5-4 0,-1-12 0,1-1 0,-2-9 0,1 4 0,2 2 0,0 2 0,1 5 0,1 1 0,0 0 0,2-4 0,3-3 0,3-2 0,1 2 0,0 4 0,-4 5 0,-1 2 0,-1-2 0,0 0 0,1-4 0,0 0 0,0 0 0,-1 2 0,-2 1 0,0 0 0,0 0 0,0 0 0,-1 1 0,4 0 0,4 4 0,11 0 0,8 5 0,9 3 0,5 4 0,7 3 0,1 2 0,0 0 0,-1-1 0,-8-2 0,-7-2 0,-9-2 0,-10-1 0,-6-3 0,3-2 0,9-2 0,9 0 0,16-1 0,13 4 0,11 3 0,5 2 0,-3 3 0,-9 0 0,-10-1 0,-10 0 0,-13-2 0,-11-2 0,-8-2 0,-6-1 0,-1-1 0,6-1 0,9-1 0,5 1 0,8 3 0,1 4 0,2 4 0,2 0 0,-1 0 0,0 0 0,-2-2 0,-2 0 0,-4-2 0,-5 0 0,-5-3 0,-5-2 0,-4-1 0,-3-1 0,-6 6 0,4-6 0,4-2 0,4-8 0,4-6 0,-4 2 0,-2 3 0,-2 3 0,-2 2 0,-1 1 0,0-2 0,3-2 0,5-4 0,4-2 0,4-2 0,-2 3 0,-4 2 0,-5 5 0,-5 3 0,-21-8 0,-2 1 0,-18-9 0,2 1 0,-3-2 0,-3-2 0,-6 1 0,-1 0 0,2 3 0,3 4 0,6 2 0,2 3 0,2 0 0,1 2 0,-1 0 0,2 3 0,2 0 0,3 1 0,4 1 0,3 1 0,3 0 0,3 0 0,2 0 0,3 0 0,1 0 0,3 0 0,-2 0 0,-2 0 0,-1 0 0,-6 0 0,0 0 0,-2 0 0,0 0 0,2 0 0,2 0 0,0 0 0,2 0 0,1 0 0,0 0 0,0 0 0,1-1 0,-1 0 0,0-1 0,-2 0 0,-2 0 0,-1 1 0,-3-1 0,-1-1 0,-3 0 0,-1 0 0,-2 0 0,1 0 0,0 1 0,0-1 0,1 0 0,2 1 0,2-2 0,1 1 0,0 0 0,0 0 0,0 0 0,-1-1 0,0-1 0,1-1 0,1 2 0,3 0 0,4 2 0,4 0 0,3 0 0,2-1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20 24575,'-3'0'0,"1"0"0,-1 0 0,1 0 0,0 0 0,0 0 0,1 0 0,-1 0 0,1 0 0,0 0 0,-1 0 0,1 1 0,0-1 0,0 1 0,-1-1 0,1 0 0,0 0 0,0 0 0,0 0 0,0-1 0,1 0 0,0-1 0,0 0 0,0-1 0,0 1 0,1 0 0,0 0 0,0 0 0,1 1 0,-1 0 0,1 0 0,0 0 0,0 1 0,0 0 0,-1-1 0,1 1 0,-1 0 0,0 0 0,0 0 0,0 0 0,0 0 0,0 0 0,0 0 0,1 0 0,-1 0 0,0 0 0,0 0 0,0 1 0,0-1 0,0 1 0,0 0 0,0 0 0,0 0 0,0-1 0,0 1 0,1 0 0,-1-1 0,0 1 0,0 0 0,-1-1 0,1 1 0,-1 0 0,1-1 0,-1 1 0,1 0 0,-1 0 0,0 0 0,0-1 0,0 1 0,0 0 0,0 0 0,-1-1 0,0 1 0,0 0 0,0-1 0,0 1 0,0 0 0,0 0 0,0-1 0,0 1 0,0-1 0,0 0 0,-1 0 0,1 1 0,0-1 0,-1 0 0,0 1 0,1-1 0,0 0 0,-1 0 0,1 1 0,0-1 0,0 0 0,0 0 0,0 0 0,0 1 0,0-1 0,0 0 0,0 0 0,0 1 0,0-1 0,0 0 0,0 1 0,0-1 0,0 0 0,0 0 0,0 0 0,0 0 0,1 0 0,-1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6 24575,'-3'0'0,"0"0"0,-1 0 0,-1 2 0,0-1 0,1 0 0,0 1 0,1-2 0,0 1 0,-1 0 0,1-1 0,0 1 0,0 0 0,0-1 0,0 1 0,1-1 0,-1 0 0,1 1 0,0-1 0,-1 0 0,1 0 0,0 0 0,1 0 0,-1 0 0,0 0 0,1 0 0,0 0 0,-1 0 0,1 0 0,0 0 0,0 0 0,-1 0 0,1 0 0,0-1 0,-1 1 0,1-1 0,-1 0 0,0 0 0,0 0 0,-1 0 0,0 0 0,-1-1 0,-1 1 0,1-1 0,-2 1 0,1-1 0,1 1 0,0 0 0,1 1 0,0-1 0,2 1 0,0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495 0 24575,'0'4'0,"1"1"0,0 1 0,1 1 0,1-1 0,-1 0 0,0-2 0,-1-1 0,0 0 0,0-1 0,0 0 0,-1 0 0,0 0 0,0 0 0,0-1 0,0 1 0,0-1 0,0 0 0,0 0 0,1 0 0,-1 0 0,0 1 0,0-1 0,1 0 0,-1 1 0,0-1 0,0 0 0,0 1 0,0-1 0,0 0 0,0 0 0,0 0 0,0 1 0,0-1 0,0 0 0,0 1 0,0-1 0,0 0 0,0 1 0,0-1 0,0 0 0,0 1 0,0-1 0,0 1 0,0-1 0,0 1 0,0 0 0,0 0 0,0-1 0,0 1 0,0 0 0,-1 0 0,1-1 0,-1 1 0,0 0 0,1 0 0,-1-1 0,1 0 0,-1 0 0,0 0 0,1 1 0,-1-1 0,0 0 0,1 1 0,-1-1 0,0 1 0,0 0 0,0 0 0,0 0 0,1-1 0,-1 1 0,0-1 0,0 0 0,0 1 0,0-2 0,1 1 0,-1 0 0,0 0 0,0 0 0,-1 0 0,1-1 0,-1 1 0,0-1 0,-1 0 0,1 0 0,-1 0 0,1 0 0,0 0 0,0 0 0,0 0 0,0-1 0,0-1 0,1-1 0,0-1 0,0 0 0,0-1 0,1 1 0,0 0 0,1-1 0,0 2 0,1-1 0,0 1 0,1 0 0,-1 1 0,0-1 0,0 1 0,-1 1 0,0-1 0,1 1 0,-2-1 0,1 1 0,0 0 0,0-1 0,1 1 0,-1-1 0,1 0 0,-1 0 0,1 1 0,-1 0 0,0 0 0,1 0 0,-1 0 0,0 1 0,0 0 0,0-1 0,0 1 0,0 0 0,-1-1 0,1 1 0,0 0 0,0-1 0,0 1 0,0 0 0,-1 0 0,0 2 0,0 1 0,0 0 0,0 1 0,0-2 0,0-2 0,-1-1 0,-1-3 0,0 1 0,0-1 0,0 2 0,0-1 0,0 2 0,-1-1 0,1 0 0,1 1 0,0 0 0,0 0 0,0 0 0,1 0 0,-1 0 0,1 0 0,-1 0 0,1 0 0,0 0 0,0 0 0,0 0 0,1 1 0,0-1 0,1 1 0,1 0 0,-1 1 0,1 0 0,-1 2 0,-1 0 0,0 0 0,-1 1 0,0-1 0,0 0 0,0 0 0,0 0 0,0-1 0,0 1 0,0-1 0,0 0 0,0 0 0,0 0 0,0 0 0,1-1 0,-1 0 0,0 0 0,0 0 0,0-1 0,1 1 0,-1-1 0,1 1 0,-1-1 0,0 1 0,1 0 0,0-1 0,-1 1 0,1-1 0,0 1 0,0 0 0,0 0 0,0 0 0,0 0 0,-1 0 0,1 0 0,0 0 0,-1-1 0,1 1 0,-1 0 0,1 0 0,-1 0 0,1-1 0,-1 1 0,1 0 0,-1-1 0,0 1 0,0-1 0,1 1 0,-1 0 0,0 0 0,1-1 0,-1 1 0,0 0 0,0 0 0,0 0 0,0 0 0,0 0 0,0 0 0,0 0 0,0 0 0,-1-1 0,0 1 0,1 0 0,-2 0 0,2-1 0,-1 1 0,0 0 0,0-1 0,-1 1 0,1-1 0,0 0 0,0 1 0,0-1 0,0 0 0,-1 0 0,1 0 0,0 0 0,-1 0 0,1 0 0,0 0 0,0 0 0,0 0 0,0 0 0,0 0 0,0 0 0,0 0 0,0-1 0,1 1 0,-1 0 0,0 0 0,0 0 0,0 0 0,-1 0 0,1 0 0,-1 0 0,-1 0 0,0 0 0,-2 0 0,-4 0 0,-9 0 0,-10 0 0,9 0 0,-1 0 0,-2 0 0,0 0 0,0 0 0,1 0 0,-16 0 0,8-1 0,10 0 0,5-1 0,5 0 0,4 0 0,1 1 0,1 1 0,1 0 0,-1-1 0,0 1 0,-1 0 0,0 0 0,-1-1 0,-3 1 0,-2 0 0,-3 0 0,-1 0 0,1 0 0,2 0 0,3 0 0,2 0 0,2 0 0,1 0 0,1-1 0,0-1 0,1 1 0,0-1 0,2 0 0,3-1 0,4 0 0,4 0 0,3-1 0,0 1 0,-1 1 0,-2 1 0,-4 1 0,-4 0 0,-1 0 0,-2 1 0,-1 1 0,0 2 0,-1 3 0,1 0 0,-1 0 0,2-2 0,-1-3 0,3 0 0,4-1 0,3 1 0,3 0 0,0-1 0,2-1 0,1 0 0,2 0 0,2 0 0,-1 0 0,-2 0 0,-2 0 0,-2-1 0,-3 1 0,-2-1 0,0 1 0,-2 0 0,0 0 0,-1 0 0,0 0 0,0 0 0,0 0 0,0 0 0,0 0 0,-1 0 0,1 0 0,-2 0 0,1 0 0,-1 0 0,0 0 0,-1 0 0,0 0 0,0 0 0,0 0 0,0 1 0,0-1 0,0 0 0,0 0 0,0 0 0,0 0 0,0 0 0,-1 0 0,0 0 0,0 0 0,0 0 0,0 0 0,0 0 0,0 1 0,0-1 0,0 1 0,1-1 0,1 1 0,0 0 0,0-1 0,-1 1 0,0-1 0,-1 0 0,-4 0 0,1 0 0,-5 0 0,2 0 0,0 0 0,0 0 0,1 0 0,0 0 0,1 0 0,0 1 0,0-1 0,0 1 0,1-1 0,-1 0 0,1 1 0,0-1 0,-1 0 0,1 1 0,0-1 0,-1 1 0,1-1 0,0 1 0,-1 0 0,1-1 0,-1 1 0,0 0 0,0-1 0,0 1 0,0 0 0,0 0 0,-1 0 0,1 0 0,0 0 0,0-1 0,0 1 0,1-1 0,-1 1 0,1-1 0,0 1 0,0-1 0,0 0 0,-1 1 0,1-1 0,0 0 0,-1 1 0,1-1 0,-1 1 0,0-1 0,0 0 0,0 1 0,-1-1 0,0 1 0,0-1 0,0 1 0,0-1 0,0 0 0,0 1 0,0-1 0,-1 1 0,1-1 0,1 0 0,-1 1 0,1-1 0,0 1 0,0-1 0,0 0 0,0 1 0,1-1 0,-1 1 0,0-1 0,0 0 0,0 0 0,-1 0 0,1 0 0,-1 0 0,0 0 0,0 1 0,-1-1 0,1 0 0,-1 0 0,1 0 0,0 0 0,0 1 0,0-1 0,1 0 0,-1 1 0,1-1 0,-1 0 0,1 0 0,0 0 0,-1 0 0,1 0 0,-1 0 0,-1 0 0,1 0 0,0 0 0,-1 0 0,1 0 0,1 0 0,-2 0 0,1 0 0,0 0 0,0 0 0,0 0 0,1 0 0,0 0 0,-1 0 0,1 0 0,0 0 0,-1 0 0,0 0 0,-1 0 0,0 0 0,0 0 0,-1 0 0,0-1 0,1 1 0,-1 0 0,1-1 0,-1 1 0,1-1 0,0 1 0,-1 0 0,0 0 0,0-1 0,1 1 0,1-1 0,2 0 0,2 1 0,2 0 0,2 0 0,1 0 0,1 0 0,1 0 0,1 0 0,-1-1 0,1 1 0,-1-1 0,1 0 0,1 0 0,0 1 0,0-1 0,0 1 0,-2 0 0,-2-1 0,-1 0 0,-1 0 0,0 0 0,-1 0 0,1 0 0,-1 0 0,0 0 0,1 0 0,-1 0 0,1 0 0,0 1 0,0-1 0,-1 0 0,1 1 0,-1 0 0,1 0 0,-1-1 0,1 1 0,-1 0 0,1 0 0,1 0 0,0 0 0,0 0 0,2 0 0,-1 0 0,1 0 0,0 0 0,0 0 0,0 0 0,0 0 0,-1 0 0,-1 0 0,0 0 0,0 0 0,0 0 0,1 0 0,-2-1 0,0 1 0,1-1 0,-1 1 0,1-1 0,0 1 0,1-1 0,0 0 0,1 0 0,0 0 0,0 1 0,0-1 0,-1 0 0,0 1 0,0-1 0,-1 1 0,-1 0 0,-1-1 0,0 1 0,0 0 0,-1 0 0,1-1 0,0 1 0,-2 0 0,1-1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24575,'-2'0'0,"0"1"0,-1 0 0,0 1 0,0-1 0,1 1 0,0 0 0,0-1 0,1 1 0,0 0 0,1 0 0,-1-1 0,1 1 0,0 0 0,-1 0 0,0 0 0,1-1 0,-1 1 0,1 0 0,-1 0 0,0 0 0,1 0 0,-1 0 0,0-1 0,1 1 0,0-1 0,-1 1 0,1 0 0,0 0 0,-1-1 0,1 1 0,0 0 0,-1 0 0,1 0 0,0 0 0,-1 0 0,0 0 0,1 0 0,-1 0 0,1 0 0,0-1 0,0 1 0,0-1 0,0 0 0,0 1 0,0-1 0,0 1 0,0 1 0,0-1 0,0 1 0,0 0 0,0-1 0,0 2 0,1 0 0,-1-1 0,1 1 0,0 0 0,-1 0 0,1 0 0,-1 0 0,1 0 0,-1-1 0,0 0 0,1 0 0,-1 0 0,1 1 0,0-1 0,-1 1 0,1 0 0,0 0 0,0 0 0,-1 0 0,1 1 0,0-1 0,0-1 0,-1 0 0,1-1 0,-1 0 0,1 1 0,-1-1 0,1 0 0,-1 0 0,1-1 0,-1 1 0,1 0 0,-1 0 0,1 0 0,-1 0 0,0 0 0,1 0 0,-1 0 0,0-1 0,0 1 0,1 0 0,-1-1 0,0 1 0,0-1 0,1 1 0,-1-1 0,0 0 0,0 0 0,0 0 0,0 0 0,0 0 0,0 0 0,0 0 0,0 0 0,-1 0 0,-1-2 0,0-2 0,0-1 0,0-1 0,-1-2 0,1 0 0,0 1 0,1 2 0,0 0 0,1 1 0,0 1 0,-1 0 0,1 1 0,0-1 0,0 1 0,0 0 0,0 1 0,1 4 0,-1 2 0,1 3 0,0-2 0,0-1 0,0-2 0,0 0 0,-1-1 0,0-1 0,0 1 0,0-1 0,0-1 0,0 1 0,1 0 0,-1-1 0,0 1 0,0-1 0,0 0 0,0 0 0,0 0 0,0 1 0,1-2 0,-1 0 0,1 0 0,-1 0 0,1 0 0,0 0 0,1 0 0,0-1 0,-1 1 0,1-1 0,0 0 0,0 1 0,0-1 0,-1 1 0,1 0 0,0 0 0,-1 0 0,1 0 0,-1 0 0,0 0 0,0 0 0,-1-1 0,1 1 0,0 0 0,0 0 0,0 0 0,-1-1 0,1 1 0,0 0 0,0 0 0,0-1 0,0 1 0,-1 0 0,1-1 0,0 0 0,-1 0 0,0 0 0,1 0 0,0 1 0,-1-1 0,1 1 0,-1 0 0,1-1 0,-1 1 0,1-1 0,0 0 0,-1 0 0,1 0 0,-1-1 0,0 1 0,0-1 0,0 0 0,0 0 0,0 0 0,0-1 0,0 1 0,0 0 0,0 1 0,0-1 0,0 1 0,0 0 0,0 0 0,0 0 0,-1-1 0,1 1 0,-1 0 0,1 0 0,0 0 0,-1 0 0,1 0 0,0 0 0,-1 0 0,1-1 0,-1 0 0,0 1 0,1-1 0,-1 1 0,1 0 0,-1-1 0,0 0 0,1 1 0,-1-1 0,1 0 0,-1 0 0,1 0 0,-1 1 0,1-1 0,-1 1 0,0-1 0,1 1 0,-1-1 0,0 0 0,0 1 0,0 0 0,0-1 0,0 1 0,1 0 0,-1 1 0,0 0 0,0 0 0,0 1 0,1 2 0,0 1 0,0 0 0,0 1 0,0 0 0,0 0 0,0-1 0,0 0 0,1-1 0,-1 0 0,1-1 0,-1 0 0,0 0 0,1-1 0,-1 1 0,0 0 0,0-1 0,0 0 0,0 0 0,0 1 0,0-1 0,0 0 0,1 0 0,-1 0 0,0-1 0,0 1 0,1 0 0,-1 0 0,0 0 0,1 0 0,-1 0 0,0 0 0,0 0 0,1 0 0,-1 0 0,0 0 0,1 0 0,-1 0 0,1 0 0,-1 1 0,1-1 0,-1 1 0,1-2 0,-1 1 0,1-1 0,0-2 0,0 0 0,1-3 0,0 0 0,1-2 0,-1 1 0,0 0 0,0 2 0,-1 1 0,1 0 0,0 1 0,-1 0 0,0 0 0,0 0 0,0 0 0,-1 1 0,1-1 0,0 1 0,-1 0 0,1-1 0,0 1 0,0-1 0,0 0 0,0 0 0,0 1 0,1-1 0,-1 0 0,1 1 0,-2 1 0,-2 2 0,0 0 0,-2 2 0,2 0 0,0-1 0,0 0 0,0 1 0,1-1 0,-1 0 0,1 0 0,0 0 0,1-1 0,-1 1 0,1-1 0,-1 0 0,1-1 0,0 0 0,0 1 0,0-1 0,0 0 0,0 0 0,0 0 0,0 0 0,0 0 0,0 0 0,0 1 0,0-1 0,0 0 0,0 1 0,0-1 0,0 0 0,0 1 0,0 0 0,0-1 0,0 1 0,0 0 0,0-1 0,0 0 0,-1 0 0,1 0 0,0 0 0,-1-1 0,1 1 0,0 0 0,-1-1 0,0 1 0,1-1 0,-1 0 0,0 1 0,1-1 0,-1 0 0,0 1 0,0-1 0,0 0 0,0 0 0,0 1 0,-1-1 0,1 0 0,1 1 0,-1-1 0,0 0 0,0 1 0,0-1 0,-1 0 0,2 1 0,-1-1 0,0 1 0,0-1 0,1 0 0,-1 1 0,0-1 0,0 0 0,0 0 0,0 0 0,0 1 0,0-1 0,0 0 0,-1 0 0,1 0 0,0 0 0,1-1 0,0 0 0,-1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0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80 24575,'13'0'0,"1"-1"0,0-1 0,0-1 0,-1 1 0,-4-1 0,-3 2 0,-1 0 0,0 0 0,0 0 0,1-1 0,-1 1 0,2-1 0,1 0 0,1 0 0,0-1 0,1 1 0,0-1 0,-2 0 0,-1 1 0,-2 1 0,-1-1 0,-1 2 0,1-1 0,-1 0 0,2 0 0,-1 0 0,0 0 0,1 0 0,0 0 0,0 1 0,1-1 0,1 0 0,1 1 0,0-1 0,1 0 0,2 0 0,1 0 0,1 0 0,1-1 0,-1 1 0,1 0 0,-1-1 0,1 1 0,-2-1 0,1 0 0,-2 1 0,1-1 0,-1 1 0,0-1 0,1 0 0,1 0 0,1 0 0,1 1 0,0 0 0,-2 1 0,0-1 0,-1 1 0,0 0 0,-2 0 0,-2 0 0,-1 0 0,-2 0 0,1 0 0,0 0 0,3 1 0,0 1 0,2 0 0,0 0 0,-1 0 0,1 0 0,-1 1 0,0 0 0,-1 0 0,-1-1 0,-2 1 0,-1-1 0,-1 0 0,-1-1 0,1 1 0,1-1 0,1 1 0,3 1 0,0-1 0,0 2 0,-1-1 0,-2-1 0,-1 1 0,-2-1 0,0 0 0,0 1 0,0 0 0,1 0 0,0 1 0,-1-1 0,0 0 0,-1 1 0,1-1 0,0 1 0,0-1 0,0 1 0,-1-2 0,0 1 0,0 0 0,0 0 0,1 1 0,-1 0 0,1 0 0,0 1 0,0 0 0,1 0 0,-1 1 0,1 2 0,0 1 0,-1-1 0,0-2 0,-1-2 0,0 0 0,-1 0 0,0 1 0,0 1 0,0 1 0,0-1 0,-1-1 0,0-3 0,1-11 0,-2 4 0,1-8 0,-1 8 0,0 2 0,1 0 0,-1-5 0,1-4 0,0-3 0,2 0 0,0 3 0,0 4 0,-1 3 0,0 3 0,0 11 0,0-3 0,0 10 0,1-4 0,1 10 0,1 5 0,0 4 0,0-3 0,-1-9 0,-1-5 0,0-5 0,-1-4 0,-1-1 0,1-1 0,-1 1 0,1 1 0,-1 2 0,0 1 0,0 0 0,1-1 0,-1-2 0,1-1 0,-1-1 0,1 1 0,0-1 0,1 2 0,0-2 0,-1 2 0,1 0 0,0 1 0,1 2 0,0 2 0,0-1 0,0 0 0,0-2 0,-1-2 0,0-1 0,0 0 0,1 0 0,-1-1 0,-1-1 0,1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870 837 24575,'4'-16'0,"1"0"0,1-2 0,0 2 0,-3 5 0,-1 2 0,-2 0 0,0 1 0,0-4 0,0-3 0,0 1 0,0 0 0,0 5 0,0 3 0,0 0 0,0-3 0,-1-3 0,-1-1 0,1 2 0,0 3 0,0-1 0,-1-3 0,1-1 0,1-2 0,-1 5 0,0 3 0,1 3 0,-1-2 0,1-4 0,0-3 0,0-3 0,0 4 0,-1 5 0,1 2 0,-1 0 0,0-3 0,-1-5 0,0-3 0,0 1 0,0 6 0,0 2 0,1 2 0,-2-1 0,0-4 0,-1-1 0,-1-1 0,-1-2 0,-1-4 0,-3-8 0,0-2 0,0 1 0,2 4 0,1 6 0,1 2 0,0 2 0,1-1 0,-1 1 0,1 1 0,0 4 0,1 2 0,0 2 0,0 2 0,-2 0 0,-2 1 0,-4 0 0,-3 0 0,-4-1 0,-4-1 0,-5 1 0,-2 0 0,-3 0 0,0 1 0,2-1 0,3 0 0,1 0 0,3 0 0,2 0 0,3 0 0,1 0 0,2 0 0,1-1 0,1-1 0,0 0 0,0-1 0,0 1 0,1 1 0,2 0 0,2 1 0,2 1 0,1 0 0,1 1 0,0 0 0,1 0 0,17 0 0,9-1 0,2 0 0,3-1 0,-1-1 0,2 0 0,1 0-326,4-1 1,2 0 0,0 0 325,-1 0 0,0 0 0,-1 1 0,-3 0 0,-2 0 0,-2 1 0,-1 1 0,-3 1 0,7-1 0,-11 1 0,-6 0 0,-3 0 0,-1 0 976,1 1-976,5-1 0,1 2 0,3-1 0,-3 2 0,-2 0 0,-4 0 0,-3 1 0,-2 1 0,-1 0 0,-1 2 0,1 3 0,0 2 0,0 4 0,0 2 0,-1 0 0,-1 0 0,0 1 0,-1-1 0,-1-1 0,0-2 0,-2-2 0,0-3 0,0-3 0,0-1 0,2-3 0,0 0 0,0 1 0,0 3 0,0 6 0,-2 12 0,1-6 0,0 2 0,-2 5 0,0 2 0,-2 5 0,-1 0 0,-2 3 0,-1-1 0,2-10 0,-1-1 0,-2 0 0,0-1 0,-2 0 0,-1-1 0,-1-1 0,-2-1 0,0-2 0,-10 6 0,-2-4 0,0-4 0,-1-4 0,3-4 0,0-3 0,4-3 0,1-2 0,-14-6 0,11-7 0,3-13 0,12 7 0,0-2 0,1-5 0,0-2 0,0-2 0,1-1 0,0 0 0,1 0 0,2 2 0,-1 1 0,2 3 0,0 1 0,1 2 0,0 0 0,-3-15 0,2 5 0,-1 3 0,-1 4 0,-2 2 0,-1 2 0,-2 2 0,0 4 0,0 3 0,0 3 0,0 4 0,2 1 0,0 3 0,1 0 0,-1 1 0,2 0 0,-2 0 0,0 0 0,-1 0 0,-1 0 0,2 0 0,1 0 0,2 1 0,3 0 0,2 2 0,1 1 0,0 2 0,0 4 0,0 8 0,-1 11 0,-1-10 0,-2 2 0,-1 4 0,-1 1 0,-1 3 0,-1-1 0,-1 1 0,1-1 0,-1-1 0,1 0 0,0-4 0,1 0 0,1-3 0,-1-2 0,-3 13 0,0-7 0,2-6 0,2-4 0,1-3 0,0-3 0,2 1 0,-1 0 0,1 1 0,0 3 0,0 1 0,1 1 0,1 0 0,0 1 0,1-2 0,0-3 0,0-3 0,1-2 0,0-1 0,3 0 0,1 1 0,4-2 0,2 0 0,3-1 0,2-1 0,2-1 0,2-1 0,6-4 0,8-4 0,-13 1 0,0-1 0,4-1 0,0 0 0,1-2 0,-1 1 0,-1 0 0,-1 0 0,-2 2 0,-2 1 0,12-3 0,-7 5 0,-4 3 0,-3 2 0,-2 1 0,-1 3 0,-1 1 0,-1 1 0,-2 1 0,-3-1 0,-2-2 0,-2-1 0,-10-1 0,-10-1 0,-17 0 0,12-1 0,-1 0 0,-4 0 0,-1 0 0,0 0 0,-1 0 0,1-2 0,1 0 0,3-1 0,2-1 0,-11-7 0,12-2 0,10 3 0,5 2 0,4 3 0,3-1 0,2-4 0,3-6 0,4-7 0,2-9 0,-6 13 0,1 0 0,-1-4 0,1 0 0,0-5 0,-1-2 0,0 6 0,-1-2 0,0 1 0,2-12 0,-1 1 0,1 2 0,-1 1 0,-1 5 0,0 2 0,3-10 0,-2 6 0,-1 15 0,-3 10 0,0 5 0,-1 10 0,0 1 0,0 13 0,-1 8 0,-1-12 0,1 2 0,-1 4 0,0 0 0,-1 3 0,0 0 0,-1-2 0,1-1 0,0-4 0,0 0 0,-1 9 0,2-11 0,0-8 0,0-7 0,1-3 0,-1-12 0,1 4 0,0-8 0,5 6 0,15-11 0,-3 4 0,2-1 0,3-3 0,2-1 0,0-1 0,0 0 0,-5 5 0,-2 0 0,8-9 0,-10 9 0,-8 6 0,-4 5 0,-2 1 0,-4 2 0,-3-1 0,-6-1 0,-3-2 0,-3-1 0,-3-1 0,0 1 0,3 1 0,6 1 0,5 2 0,5 2 0,18 3 0,8 3 0,-1-1 0,3 1 0,1 1 0,1 0 0,2 1 0,1 0 0,-3 0 0,-1 0 0,-4-1 0,-2 1 0,11 4 0,-14-2 0,-7-1 0,-6-2 0,-3-1 0,-1 0 0,-1 3 0,0 4 0,-1 5 0,-4 4 0,-6 6 0,-8 3 0,7-13 0,-2-1 0,-3 1 0,0 0 0,-2 1 0,-1 0 0,0-1 0,0 0 0,-1-1 0,-1 0 0,2-1 0,-1 0 0,1-3 0,-1 0 0,2-2 0,0-2 0,-16 5 0,3-5 0,4-3 0,3-3 0,5-4 0,4-3 0,5-1 0,3-1 0,4 2 0,0 3 0,1 1 0,-3 1 0,-2 0 0,-1 0 0,1 0 0,2 0 0,37-14 0,-9 2 0,4-3 0,2 0 0,2-1 0,1-2-246,-7 4 0,1-2 0,-1 0 0,0 0 143,1 0 1,-1-1 0,-1 1 0,0 0 102,3-2 0,-1 0 0,-1 1 0,6-4 0,-4 2 0,-8 8 0,-3 0 0,3-1 0,-8 6 0,-7 4 0,-3 2 983,-12 3-573,-2 9-410,-1-1 0,-1 3 0,-2 6 0,0 2 0,-2 3 0,0 1 0,-2 2 0,2 0 0,3-5 0,2 0 0,-4 7 0,11-10 0,11-11 0,7 3 0,8 4 0,11 7 0,-12-10 0,1-1 0,0 0 0,0-1 0,15 8 0,-8-7 0,-9-5 0,-5-3 0,-6-2 0,-5-2 0,-7-3 0,-2-4 0,-4-4 0,3-1 0,3 0 0,4-2 0,6-4 0,8-1 0,4 0 0,3 2 0,-5 6 0,-5 5 0,-3 2 0,-4 3 0,0 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 9 24575,'-7'0'0,"2"0"0,1 1 0,1-1 0,2 0 0,0-1 0,1-1 0,0 0 0,0 0 0,0 0 0,1 1 0,-3 4 0,1-1 0,-2 3 0,0-3 0,1 1 0,-1 0 0,1-1 0,0 0 0,0 1 0,0-1 0,0 0 0,0 0 0,0 0 0,-1 0 0,1 0 0,-1 0 0,0 0 0,1 0 0,-1-1 0,1 1 0,0-1 0,1 1 0,0 0 0,0-1 0,0 1 0,0-1 0,1 1 0,-1-1 0,1 1 0,-1 0 0,1-1 0,-1 1 0,0 0 0,1 1 0,0-1 0,-1 1 0,1-1 0,-1 1 0,1 0 0,0 0 0,-1 0 0,1 1 0,-1 0 0,0-1 0,1 0 0,-1-1 0,1-1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94 0 24575,'-6'3'0,"0"1"0,2-1 0,1 1 0,0-1 0,1 0 0,1-1 0,1-1 0,-1 1 0,1-1 0,-1 0 0,1 0 0,0 0 0,0 0 0,0 0 0,0 0 0,0 0 0,0 0 0,0 1 0,0-1 0,0 0 0,0 1 0,0-1 0,0 1 0,-1-1 0,1 1 0,0-1 0,0 1 0,-1 0 0,1 0 0,-1 1 0,1 0 0,-1 0 0,0 0 0,0 1 0,0 0 0,0-1 0,0 1 0,0 0 0,0-1 0,0 1 0,0 0 0,0 0 0,-1 0 0,1 0 0,0 0 0,1-1 0,-1 0 0,0 0 0,1 0 0,-1 1 0,1-1 0,-1 1 0,1-1 0,-1 0 0,1 1 0,-1-1 0,1 1 0,-1 0 0,1-1 0,0 1 0,-1-1 0,1 1 0,0-1 0,0 1 0,-1 0 0,1 0 0,0 0 0,-1 0 0,1 1 0,-1-1 0,1 1 0,0-1 0,-1 0 0,1 0 0,-1-1 0,1 1 0,-1 0 0,1-1 0,-1 1 0,1 1 0,-1-1 0,1-1 0,-1 0 0,1 0 0,0 0 0,-1-1 0,1 0 0,0 1 0,0 0 0,0 0 0,0 1 0,0 0 0,0 0 0,0 1 0,-1 0 0,1 0 0,-1 0 0,1-1 0,-1 0 0,0-1 0,1 0 0,-1 1 0,1-1 0,-1 2 0,0-1 0,0 1 0,-1 1 0,1-1 0,0 1 0,-1 0 0,1-1 0,0 0 0,-1-1 0,1-1 0,0 0 0,1-1 0,-1-1 0,1 0 0,-1-1 0,1 1 0,0 0 0,-3-4 0,1-1 0,0-3 0,1 0 0,0 2 0,1-1 0,0 2 0,0-1 0,0 1 0,1 1 0,0 0 0,-1 1 0,1 0 0,-1 0 0,1 1 0,-1-1 0,0 1 0,1 0 0,0 0 0,-1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 10 24575,'-3'1'0,"1"-1"0,1 0 0,1 0 0,-2 0 0,1-1 0,0 0 0,0 0 0,1 1 0,0-1 0,-1 0 0,1-1 0,0 1 0,0 0 0,0 0 0,0 0 0,-1 4 0,0-1 0,0 2 0,0-1 0,1-1 0,0 1 0,0 0 0,0-1 0,0 0 0,1-1 0,-1 0 0,2-1 0,-1 0 0,2 0 0,-1 0 0,0 0 0,1 0 0,-2 0 0,1 0 0,0 0 0,-1 0 0,0 1 0,-1 0 0,1 1 0,-1-1 0,0 1 0,1 0 0,-1 0 0,0-1 0,0 1 0,1 0 0,-1 0 0,0 0 0,0-1 0,0 1 0,0 0 0,0 0 0,0-1 0,0 1 0,0 0 0,0 0 0,0 0 0,0-1 0,0 1 0,-1 0 0,1 0 0,0-1 0,-1 1 0,1-1 0,0 0 0,-1 0 0,1 1 0,0-1 0,-1 1 0,1-1 0,0 1 0,-1 0 0,1-1 0,-1 1 0,1 0 0,-1-1 0,1 0 0,0 1 0,-1-1 0,1 0 0,-1 0 0,1 0 0,0 0 0,0 1 0,0-1 0,0 0 0,0 0 0,0 1 0,0-1 0,0 0 0,0 1 0,0 0 0,0 0 0,0 0 0,0 0 0,0 0 0,0 0 0,0-1 0,0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 87 24575,'4'-1'0,"0"1"0,0 0 0,-1-1 0,1 0 0,-1 0 0,0 0 0,-1 0 0,1 0 0,-1 0 0,0 0 0,0 1 0,0-1 0,-1 0 0,0 0 0,0 1 0,0 0 0,0 0 0,0-1 0,0 0 0,-3 0 0,-1 0 0,-2 0 0,0 0 0,0 1 0,0 1 0,1-1 0,1 1 0,1 1 0,-1-1 0,1 1 0,-1 0 0,2-1 0,-1 1 0,0-1 0,1 0 0,-1 0 0,1 0 0,-1 0 0,1 0 0,-1 0 0,1 0 0,-1 0 0,0 0 0,0 1 0,0-1 0,0 1 0,-1-1 0,-1 0 0,1 1 0,-1 0 0,0 0 0,0 0 0,0 0 0,0 0 0,0 0 0,0 0 0,2 0 0,-1-1 0,1 1 0,0-1 0,0-1 0,0 1 0,0 0 0,1-1 0,-1 0 0,1 0 0,0 0 0,0 0 0,0-1 0,0 0 0,1-1 0,1-1 0,0 1 0,2-2 0,0 1 0,0 0 0,1 0 0,-2 0 0,1 1 0,-1 0 0,-1 1 0,1 0 0,-1 0 0,0 1 0,0 0 0,1-1 0,-1 1 0,0 0 0,0-1 0,0 1 0,0 0 0,0 0 0,0-1 0,0 0 0,-1 1 0,1-1 0,0 1 0,0-1 0,1 1 0,-1-1 0,0 1 0,1-1 0,-1 1 0,1-1 0,-1 1 0,1 0 0,-1-1 0,0 1 0,0-1 0,0 1 0,0-1 0,1 1 0,-1 0 0,-1-1 0,2 1 0,-1 0 0,0-1 0,1 1 0,-1-1 0,0 1 0,0 0 0,0 0 0,1-1 0,-1 1 0,1 0 0,0-1 0,0 1 0,0 0 0,1-1 0,-1 1 0,1 0 0,-1-1 0,1 1 0,-1-1 0,0 1 0,0 0 0,0 0 0,1 0 0,-1-1 0,0 1 0,1 0 0,-1 0 0,0-1 0,0 1 0,0 0 0,0 0 0,0-1 0,0 1 0,0-1 0,0 1 0,-1-1 0,1 1 0,0 0 0,0-1 0,0 1 0,1 0 0,-1-1 0,0 1 0,1 0 0,0-1 0,0 1 0,0-1 0,0 1 0,1-1 0,0 1 0,0-1 0,0 1 0,-1 0 0,1-1 0,-1 0 0,1 1 0,-1-1 0,-1 1 0,1 0 0,-1-1 0,0 1 0,1 0 0,-1 0 0,0 0 0,1-1 0,-1 1 0,0 0 0,0 0 0,0-1 0,1 1 0,-1 0 0,1-1 0,0 1 0,0 0 0,-1 0 0,1-1 0,-1 1 0,1 0 0,-1-1 0,1 1 0,-1 0 0,0-1 0,0 1 0,0-1 0,1 1 0,-1-1 0,1 1 0,-1 0 0,0-1 0,0 1 0,-1 0 0,1-1 0,0 0 0,0 1 0,0-1 0,1 1 0,-1-1 0,1 1 0,0 0 0,0-1 0,1 1 0,0-1 0,0 1 0,0 0 0,1-1 0,1 0 0,0 0 0,0 0 0,1 0 0,0 1 0,1-1 0,0 0 0,0 0 0,1 0 0,-1 0 0,-1 0 0,-1 0 0,0 0 0,-1 1 0,-1-1 0,0 0 0,-1 0 0,0 0 0,0 0 0,-1 1 0,0-1 0,0 1 0,0-1 0,-1 1 0,0 0 0,0-1 0,0 1 0,1 0 0,-1-1 0,1 1 0,-1 0 0,2-1 0,0 1 0,0 0 0,1-1 0,0 1 0,0 0 0,0-1 0,-1 1 0,1-1 0,-1 0 0,1 1 0,-1-1 0,1 1 0,0 0 0,0-1 0,2 1 0,0 0 0,2-1 0,0 1 0,1 0 0,0 0 0,-1 0 0,0 0 0,-1-1 0,-1 1 0,0 0 0,-2 0 0,-1 0 0,0 0 0,-2 0 0,0 0 0,-5-2 0,1 1 0,-4-1 0,2 2 0,0-1 0,1 1 0,1 0 0,-1 0 0,1 0 0,-1 0 0,1 0 0,0-1 0,-1 1 0,0 0 0,0 0 0,0 0 0,0 0 0,0 0 0,0 0 0,0 0 0,0 0 0,0 0 0,-1 0 0,1 0 0,-1-1 0,0 1 0,-1 0 0,2 0 0,0-1 0,0 1 0,2 0 0,0 0 0,0 0 0,0 0 0,1 0 0,-1 0 0,1 0 0,0 0 0,-1 0 0,1 0 0,0 0 0,0 0 0,-1 0 0,1 0 0,6 0 0,-1 0 0,6 0 0,-3 0 0,3 0 0,-1 0 0,1 0 0,-2 0 0,0 0 0,-1 0 0,2 0 0,0 0 0,0 0 0,-1 0 0,-1 1 0,1-1 0,-1 1 0,0 0 0,0 0 0,-2-1 0,-1 1 0,-1 0 0,0 0 0,-1 0 0,0-1 0,0 1 0,0 0 0,0 0 0,0 0 0,-1 0 0,1-1 0,-1 1 0,1 0 0,0-1 0,-1 1 0,1-1 0,0 1 0,0-1 0,0 1 0,-1 0 0,1 0 0,0 0 0,0 1 0,0-1 0,1 1 0,0-1 0,-1 1 0,1 0 0,-1-1 0,-1 0 0,-2 0 0,-2 0 0,-3-1 0,-3 1 0,-3 0 0,1-1 0,-2 0 0,0 0 0,-2 0 0,-4 0 0,-1 0 0,-1 1 0,2 0 0,3 0 0,2 1 0,3 0 0,2-1 0,2 1 0,1-1 0,1 0 0,0-1 0,0 1 0,0 0 0,-1-1 0,1 1 0,-1 0 0,0 0 0,0 1 0,-1-1 0,-2 1 0,0-1 0,-1 1 0,-2 1 0,-2-1 0,1 1 0,-1 0 0,-1 0 0,-1 0 0,-1 1 0,3-1 0,2-1 0,3 0 0,2-1 0,1 0 0,0 1 0,2-1 0,0 0 0,0 1 0,0-1 0,-1 1 0,1-1 0,-1 1 0,-1 0 0,0 0 0,-2 0 0,1-1 0,0 1 0,1 0 0,1-1 0,0 1 0,1-1 0,0 1 0,1-1 0,0 1 0,-1-1 0,1 0 0,1 0 0,-1-1 0,2 1 0,0-1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05.899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8 45 24575,'3'-5'0,"-1"1"0,0 4 0,0-1 0,1 0 0,-1 1 0,1-1 0,-1 1 0,0 0 0,1 0 0,0-1 0,0 0 0,1 0 0,1 0 0,0 0 0,0 0 0,-2 0 0,0 1 0,0-1 0,-1 1 0,1 0 0,1-1 0,1 1 0,0-1 0,-1 0 0,0 0 0,-2 1 0,0 0 0,2 0 0,-2 0 0,3 0 0,-2-1 0,-1 1 0,0-1 0,1 0 0,0 0 0,0 0 0,0-1 0,0 1 0,-2 1 0,1-2 0,1 1 0,0 0 0,0 0 0,-1 1 0,1-1 0,0 0 0,1 0 0,-1 0 0,0-1 0,0 2 0,-1-1 0,0 1 0,0 0 0,1-1 0,-1 1 0,0 2 0,-1-1 0,0 2 0,-1 0 0,0-1 0,0 1 0,0-1 0,0 1 0,0-1 0,0 1 0,1 0 0,-1 0 0,0 0 0,0-1 0,0 1 0,1-1 0,-1 0 0,0 1 0,1-1 0,-1 0 0,1 1 0,-1-1 0,2 1 0,-2-1 0,2 0 0,-1 0 0,0 1 0,0-1 0,-1 0 0,1 1 0,0-1 0,0 1 0,0 1 0,0-1 0,0 0 0,-1 0 0,1 0 0,0-1 0,-1 1 0,1 0 0,0 1 0,0-1 0,0 1 0,-1-1 0,0 0 0,1-1 0,-1 1 0,0 1 0,0 3 0,0 2 0,0 1 0,0-3 0,0-2 0,0-2 0,0-1 0,0 1 0,0-1 0,0 1 0,1 0 0,-1 1 0,1-1 0,1 2 0,0 0 0,-1-1 0,1 0 0,-1-1 0,0 0 0,0-1 0,0 0 0,0 1 0,-1-1 0,1 0 0,0 1 0,-1-1 0,0 0 0,0 1 0,0-1 0,0 0 0,-2 0 0,0-1 0,-1 0 0,0-1 0,1 0 0,-1 0 0,1 0 0,0 0 0,0 0 0,0 1 0,-1 0 0,2 1 0,-1-1 0,-1 1 0,1-1 0,-2 0 0,1 1 0,0-1 0,0 1 0,-1-1 0,1 1 0,-1-1 0,1 1 0,-1-1 0,0 0 0,0 1 0,0-2 0,-1 1 0,0 0 0,0-1 0,-2 1 0,-1 0 0,0 0 0,0 0 0,1-1 0,0 0 0,1 0 0,3 0 0,0 0 0,1 0 0,-1 0 0,1-1 0,0 0 0,0-1 0,0 1 0,-1 0 0,1-1 0,0-1 0,0-2 0,-1-1 0,-1-1 0,1 1 0,0 0 0,1 1 0,0 0 0,1 2 0,1 1 0,-1-1 0,-1-3 0,0-3 0,-1-1 0,0 1 0,1 3 0,1 1 0,0 3 0,1 0 0,0 0 0,0-2 0,0-4 0,0-2 0,0-3 0,0 3 0,0 3 0,0 3 0,1 3 0,3 1 0,1-2 0,2 0 0,1-2 0,0 1 0,0 1 0,0 0 0,-2 1 0,-1 0 0,-2 1 0,-1 0 0,1 0 0,0 1 0,0-1 0,1 2 0,-1 0 0,-1 1 0,0 0 0,0 2 0,-1 1 0,0 1 0,0 1 0,0 1 0,0 0 0,0 0 0,-1-2 0,0-2 0,0-1 0,0 0 0,0-1 0,0-1 0,0 1 0,0-1 0,0 0 0,0 1 0,0-1 0,1 1 0,-1-1 0,1 1 0,-1 0 0,1 0 0,-1-12 0,0 3 0,0-8 0,0 7 0,0 1 0,0 2 0,0 1 0,-1 0 0,-2 1 0,0 0 0,0 1 0,-1-2 0,-2 0 0,-1-2 0,0 0 0,0 0 0,2 2 0,2 1 0,0 1 0,1 0 0,-1 1 0,0-1 0,0 1 0,0 0 0,0 0 0,0 0 0,0 0 0,0 0 0,0 0 0,1 0 0,-1 1 0,1-1 0,0 2 0,2 0 0,-1 1 0,1 0 0,0 0 0,0 1 0,0 1 0,0-1 0,-1 2 0,0 0 0,-2 2 0,0 1 0,0-2 0,0-1 0,1-1 0,1-2 0,1 0 0,-1-1 0,1 0 0,0 1 0,-1-1 0,1 1 0,0-1 0,1 0 0,-1 0 0,2 0 0,-1 1 0,0-1 0,-1 0 0,1 0 0,-1 1 0,1-1 0,-1 0 0,1 1 0,-1-2 0,1 2 0,-1-1 0,1 1 0,-1-1 0,0 1 0,0-2 0,1 2 0,-1-1 0,0 1 0,0-1 0,0 1 0,0-1 0,1 0 0,-1 0 0,0 1 0,1 0 0,-1-2 0,0 2 0,3-4 0,0 2 0,3-3 0,0 1 0,0 0 0,0 0 0,0 1 0,-2 0 0,-1 0 0,0-1 0,0 1 0,-1 0 0,0-1 0,0 1 0,1-1 0,-1 1 0,0-1 0,1 1 0,-1 0 0,1 0 0,-1 0 0,1 0 0,0 0 0,-1 0 0,0-1 0,1 1 0,-1 0 0,1-1 0,0 1 0,1 0 0,0 0 0,1 0 0,-1 0 0,0 0 0,0 0 0,-1 0 0,1 0 0,-1 0 0,0 0 0,0 0 0,0 0 0,-1 0 0,1 0 0,0 0 0,0 0 0,-1 0 0,0 0 0,0 0 0,1 0 0,-1 0 0,1 0 0,-1 0 0,0 0 0,0 0 0,1 0 0,-1-1 0,0 1 0,1 0 0,-1 0 0,1-1 0,0 1 0,0 0 0,0-1 0,-1 1 0,0 0 0,1 0 0,-1-1 0,0 1 0,1 0 0,-1 0 0,0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19 24575,'2'-2'0,"0"0"0,1 1 0,-1 0 0,0 0 0,0 0 0,0 1 0,-1-1 0,1 1 0,-1-1 0,1 1 0,0-1 0,0 0 0,0 1 0,1-1 0,-1 1 0,1-1 0,-1 1 0,0-1 0,1 1 0,-1-1 0,-1 1 0,1-1 0,0 1 0,1-1 0,-1 1 0,0-1 0,0 1 0,0 0 0,-1 0 0,1 0 0,0 0 0,1 0 0,-1 0 0,1 0 0,0 0 0,0 0 0,-1 0 0,2 0 0,-1 0 0,0 0 0,0 0 0,0 0 0,0 0 0,-1 0 0,1 1 0,-2-1 0,1 1 0,0-1 0,-1 1 0,0-1 0,0 0 0,0 1 0,0-1 0,0 1 0,0 0 0,0-1 0,0 1 0,0 0 0,1 0 0,-1 0 0,0 0 0,0-1 0,0 1 0,0 0 0,0 1 0,0-1 0,0 0 0,0 0 0,0 1 0,-1-1 0,1 0 0,0-1 0,-1 1 0,1 0 0,-1 0 0,1 0 0,-1 0 0,1 0 0,-1 0 0,0 0 0,0 0 0,0 0 0,0 0 0,0 0 0,0 1 0,0-1 0,-1 0 0,1 0 0,-1 0 0,0 0 0,0 0 0,0 0 0,0 0 0,0 0 0,0 1 0,-1-1 0,1 0 0,0 0 0,0-1 0,0 1 0,0 0 0,0-1 0,0 0 0,0 1 0,0-1 0,0 1 0,-1-1 0,1 0 0,0 0 0,-1 1 0,1-1 0,0 0 0,-1 1 0,1-1 0,-1 1 0,0 0 0,0-1 0,1 1 0,-1 0 0,0 0 0,0 0 0,0 0 0,-1 1 0,0-1 0,0 0 0,0 0 0,0 1 0,-1-1 0,1 0 0,-1 1 0,1-2 0,0 1 0,-1 0 0,1 1 0,-1-1 0,0 0 0,1 0 0,-1-1 0,-1 1 0,1 0 0,-1 0 0,1-1 0,0 1 0,0-1 0,0 1 0,1-1 0,0 0 0,1 0 0,-1 0 0,0 0 0,1 0 0,-1 0 0,1 0 0,-1-2 0,1 1 0,1-1 0,0 0 0,0 0 0,1-1 0,0-1 0,1 1 0,0 0 0,1 1 0,1-1 0,1 2 0,0 0 0,-1 0 0,1 0 0,0 1 0,-1 0 0,0 0 0,0 0 0,-1 0 0,0 0 0,1 0 0,-1 0 0,0 0 0,0-1 0,0 1 0,0 0 0,0-1 0,1 1 0,-1-1 0,1 1 0,-1-1 0,0 0 0,1 0 0,0 0 0,0 0 0,1 0 0,-1 0 0,1 0 0,0 0 0,-1-1 0,0 2 0,0-1 0,-1 0 0,0 0 0,0 1 0,0-1 0,0 1 0,-1 0 0,1 0 0,-1 0 0,1 0 0,-1 0 0,-1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 49 24575,'0'5'0,"0"0"0,0 1 0,0-1 0,0 1 0,0 1 0,0-2 0,0 0 0,0 0 0,0-1 0,0 0 0,0-1 0,0 0 0,0-1 0,0 0 0,0 0 0,0 0 0,0-1 0,0 1 0,0-1 0,1 0 0,-1 1 0,0-1 0,0 0 0,1 1 0,-1-1 0,0 1 0,1 0 0,-1 0 0,1 0 0,-1 0 0,1 0 0,-1 0 0,1 1 0,-1-1 0,1 0 0,-1 0 0,0 0 0,1 0 0,-1 0 0,1 1 0,-1-1 0,1 0 0,-1-1 0,1 1 0,-1-1 0,0 0 0,1 1 0,-1-1 0,0 0 0,1 0 0,-1 0 0,0 0 0,1 1 0,-1-1 0,1 0 0,0 1 0,-1-1 0,1 0 0,0 1 0,-1 0 0,1-1 0,0 1 0,1 0 0,-1-1 0,0 1 0,0-1 0,0 1 0,1-1 0,-1 0 0,0 0 0,0-1 0,0 0 0,0-1 0,0 0 0,-1-2 0,0-2 0,0-3 0,-1-1 0,0 1 0,0 1 0,1 1 0,-1 0 0,1-1 0,0 0 0,0 1 0,0 0 0,0-1 0,-1-2 0,1-1 0,0-1 0,-1 2 0,1 0 0,0 3 0,-1 2 0,1 1 0,-1 1 0,1 2 0,-1-1 0,0 0 0,1 0 0,-2 0 0,1 0 0,0 0 0,0-1 0,0 1 0,-1-1 0,1 0 0,-1-1 0,0-1 0,0 0 0,1 0 0,-1 1 0,2 0 0,-1 0 0,0 0 0,1-1 0,-1 0 0,1 2 0,0 0 0,-1 0 0,1 1 0,0 0 0,2 2 0,0 1 0,2 1 0,-1 1 0,-1 0 0,0 1 0,0-1 0,0-1 0,0 2 0,1-1 0,-1 0 0,0 0 0,1-1 0,-1 1 0,-1 0 0,1-1 0,0 1 0,0 0 0,0 0 0,-1-1 0,0 0 0,1 1 0,-1 0 0,-1 0 0,1-1 0,0 1 0,0 0 0,-1-1 0,0 1 0,0-1 0,0 1 0,0 0 0,0 0 0,0 0 0,0 0 0,0-1 0,0 0 0,0 1 0,0 0 0,0 0 0,0 0 0,0 1 0,0-2 0,0 1 0,0 0 0,0-1 0,0 1 0,0-1 0,0 1 0,0 0 0,0 0 0,0 0 0,0 0 0,0 0 0,-1 0 0,0-1 0,1 0 0,-1 0 0,0-1 0,0 0 0,0 0 0,1 0 0,-1 0 0,0 0 0,1-1 0,-1 1 0,0-1 0,0 1 0,-1-1 0,1 0 0,-1 1 0,1-1 0,-1 0 0,0 0 0,-1 0 0,1-1 0,-1 1 0,1-1 0,-1 0 0,0 0 0,1 0 0,-1 0 0,0 0 0,0 0 0,0 0 0,1-1 0,0 0 0,1 0 0,-1-1 0,1 0 0,0-1 0,0 0 0,1 0 0,-1 0 0,0 0 0,1 0 0,0 0 0,0 0 0,0 0 0,0 1 0,0 0 0,0 0 0,0 0 0,0 0 0,0 1 0,0-1 0,0 1 0,0-1 0,0 1 0,0 0 0,0 0 0,0-1 0,0 0 0,0 0 0,0-1 0,0-1 0,-1-2 0,0-2 0,-1-3 0,0-1 0,0 1 0,0 2 0,1 2 0,0 2 0,1 3 0,0 0 0,-1 1 0,1 0 0,0 0 0,-1 0 0,1 0 0,0 0 0,-1-1 0,1 1 0,0 0 0,-1 0 0,1-1 0,-1 1 0,1 0 0,-1 0 0,1-1 0,-1 0 0,0 0 0,0 0 0,-1 1 0,1 1 0,0 0 0,0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0 24575,'-1'6'0,"0"3"0,1 2 0,0 0 0,0 0 0,0-1 0,0 0 0,0-2 0,-1 0 0,1-2 0,-1 0 0,1-1 0,0-1 0,-1 1 0,1 0 0,0-1 0,0 1 0,0 1 0,0-1 0,0 1 0,0 0 0,1-1 0,-1 0 0,1 1 0,1 0 0,-1 0 0,0 0 0,1 0 0,-1 0 0,1 1 0,-1 0 0,1 0 0,-1-1 0,1 0 0,-1 0 0,0 0 0,1 0 0,-1-1 0,1 2 0,0 0 0,0 1 0,0-1 0,0 1 0,0-1 0,0-1 0,0 0 0,-1-1 0,1 1 0,-1-1 0,0 1 0,0-1 0,0 1 0,0-1 0,0 0 0,0-2 0,-1 0 0,1-1 0,-1 0 0,0 0 0,0-1 0,0 1 0,0-1 0,0 0 0,1 0 0,-1 0 0,1 0 0,-1 1 0,0-1 0,1 1 0,-1 0 0,1 0 0,0 1 0,0 1 0,0-1 0,0 0 0,0 0 0,-1-1 0,1 1 0,0-1 0,-1 0 0,1 1 0,0-1 0,0-1 0,0 1 0,-1-1 0,1 0 0,0 0 0,-1-1 0,1 1 0,0 0 0,0-1 0,0 1 0,0-1 0,0 0 0,0 0 0,0-1 0,0 0 0,0-2 0,1 1 0,-1-1 0,0 0 0,1 2 0,-2-1 0,1 0 0,0 1 0,0-1 0,0 0 0,0 0 0,-1 0 0,1 1 0,0-1 0,1 1 0,-1-1 0,0 1 0,1 0 0,-1 0 0,0 0 0,0 0 0,1 0 0,-2 0 0,1 1 0,0-1 0,0 0 0,0 1 0,-1-1 0,1 0 0,0 0 0,0 0 0,-1 0 0,1 0 0,-1-1 0,1 1 0,0 0 0,0 0 0,-1-1 0,1 1 0,0 0 0,0 0 0,0-1 0,0 1 0,-1 0 0,1 0 0,-1-1 0,1 1 0,-1-1 0,0 0 0,1 0 0,-1 1 0,0-1 0,0 1 0,0-1 0,0 0 0,0 1 0,0-1 0,0 1 0,0 0 0,0 0 0,-1 0 0,0-1 0,0 1 0,0-1 0,0 1 0,0-1 0,0 1 0,1-1 0,-1 1 0,1 0 0,-1-1 0,1 1 0,-1-1 0,1 1 0,-1-1 0,1 1 0,-1 0 0,1-1 0,-1 1 0,0-1 0,1 0 0,-1 0 0,0 0 0,1 1 0,-1-1 0,0 1 0,0-1 0,-1 1 0,1-1 0,-1 1 0,1 0 0,-1 0 0,1-1 0,0 1 0,-1 0 0,1-1 0,0 1 0,0 0 0,0-1 0,0 1 0,0 0 0,0-1 0,0 1 0,0 1 0,0 4 0,2 0 0,0 5 0,1 1 0,1-1 0,-1 0 0,-1-2 0,0-1 0,0-2 0,-1 0 0,0-1 0,1 0 0,-1 0 0,0 0 0,1-1 0,-1 0 0,0-1 0,1 1 0,-1-1 0,0 0 0,1-5 0,-2-1 0,-1-4 0,0-1 0,-2 0 0,1 2 0,0 0 0,2 3 0,0 2 0,0-1 0,0 2 0,1-1 0,-1 0 0,1 1 0,-1-1 0,1 0 0,-1 0 0,0 0 0,1-1 0,-1 0 0,0 0 0,0 0 0,0 0 0,-1 0 0,1 0 0,-1 1 0,2 0 0,-1 0 0,1 1 0,0 1 0,2 1 0,1 0 0,2 0 0,0 2 0,1 0 0,2 0 0,1 1 0,2-1 0,2 0 0,-1 0 0,-1-1 0,-2 0 0,-2 1 0,-2 0 0,0-1 0,-2 1 0,0-1 0,-1 0 0,0-1 0,0 1 0,0-1 0,0 1 0,0-1 0,0 1 0,0-1 0,-1 0 0,1 0 0,0 0 0,0 0 0,0 0 0,1 0 0,0 0 0,1 0 0,0-1 0,1 0 0,0 0 0,1 0 0,0 0 0,-1-1 0,2 2 0,-1-1 0,1 0 0,0 0 0,0 0 0,1 0 0,-1 0 0,0 1 0,0-1 0,0 1 0,0-1 0,-1 1 0,2-1 0,0 0 0,2 0 0,1 0 0,0 1 0,0-1 0,-2 1 0,-2 0 0,-1 0 0,-1 0 0,0 0 0,-1 1 0,1-1 0,-1 2 0,0-1 0,1 1 0,1 0 0,-1 0 0,2 0 0,0-1 0,2 1 0,3 0 0,2 0 0,2 0 0,3 1 0,0 0 0,0-1 0,0 1 0,-2-1 0,-1-1 0,0 1 0,-2-1 0,0-1 0,-2 1 0,1-1 0,-1 0 0,2 0 0,-1-1 0,-1 1 0,0-2 0,-2 0 0,-2-1 0,-3 1 0,-2 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1136 0 24575,'0'13'0,"0"-2"0,0-3 0,0-2 0,0-1 0,0 0 0,1-1 0,0-1 0,0 0 0,1 0 0,-1 1 0,0-1 0,0 0 0,0 2 0,-1-2 0,2 1 0,-1 1 0,1 1 0,-1 1 0,1 1 0,-1 0 0,1 1 0,-1-1 0,0 2 0,-1-1 0,1 1 0,-1-1 0,0 0 0,1-1 0,-1 0 0,0-1 0,0 1 0,0 0 0,0 0 0,0 1 0,0 1 0,0 1 0,0-1 0,-1 0 0,1-2 0,-2 0 0,1-2 0,-1 1 0,0 0 0,0 1 0,0 0 0,0-1 0,0-2 0,0 0 0,1 0 0,0 0 0,0 0 0,0 0 0,0-1 0,0 0 0,0-1 0,0 1 0,1-1 0,-1 1 0,0-1 0,1 1 0,-1-1 0,1 1 0,-1 0 0,1 0 0,0 0 0,-1 1 0,1 0 0,0 1 0,0-1 0,0 0 0,0 1 0,-1-1 0,1 0 0,0 1 0,-1-1 0,1-1 0,-1 1 0,1 1 0,-1 0 0,0 0 0,0 0 0,0 0 0,0 0 0,0-2 0,0-1 0,0 1 0,0-1 0,-1 0 0,1 0 0,-2-1 0,0 1 0,0-1 0,0 0 0,0 0 0,0 0 0,0 0 0,-1 1 0,0 0 0,0 0 0,-1 1 0,0 0 0,-1 0 0,1 0 0,0-1 0,0-1 0,-1 0 0,2 0 0,-1 0 0,0 0 0,1 0 0,-1 0 0,-1 0 0,0 1 0,-3 0 0,-2 0 0,-2 1 0,-2-1 0,1 1 0,0-1 0,0-1 0,0 1 0,-3 0 0,-1-1 0,-3 1 0,0-1 0,-2 0 0,2-1 0,3 1 0,1-1 0,3 1 0,2-2 0,1 1 0,1-1 0,0 1 0,2-1 0,0 1 0,-1 0 0,1 0 0,1 0 0,-1 0 0,0 0 0,1 0 0,0 0 0,0 0 0,-1 0 0,0 0 0,-2-1 0,-1 0 0,-1 0 0,2 0 0,1 0 0,1 0 0,1 0 0,0 0 0,-1 0 0,0 1 0,-1-1 0,-1 1 0,1-1 0,0 1 0,-1-1 0,1 0 0,0 0 0,0 0 0,-1 0 0,0 0 0,0 0 0,-2 0 0,1 0 0,0 0 0,2 0 0,0 0 0,1 0 0,-1 0 0,0 0 0,0 0 0,0 0 0,2 0 0,-1 0 0,1 0 0,-1 0 0,1 0 0,0 0 0,0 0 0,0 0 0,-1 0 0,1 0 0,-1 0 0,-1-1 0,1 1 0,0-1 0,1 0 0,1 0 0,-1 0 0,1 0 0,0-1 0,0 1 0,-1-1 0,1 1 0,-1 0 0,0 0 0,0 0 0,1 0 0,0 0 0,0 0 0,1 0 0,1 1 0,0-1 0,0 0 0,1 1 0,-1-1 0,1 0 0,-1 1 0,1 0 0,-1-1 0,0 1 0,1 0 0,0 0 0,-2-1 0,2 1 0,0-1 0,-1-1 0,1 1 0,-1-1 0,0 1 0,1-1 0,-1 0 0,2 1 0,-2-1 0,1 0 0,0 0 0,0-2 0,0 1 0,0-1 0,0 0 0,0 0 0,0 1 0,1 0 0,9 0 0,-6 2 0,7-1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31 651 24575,'0'-14'0,"0"2"0,0 4 0,-1 1 0,1 1 0,0 1 0,-1 1 0,1-1 0,-1-2 0,0-2 0,-1-1 0,1 0 0,0 2 0,0 2 0,0 0 0,0-1 0,-1-2 0,1-1 0,-1-1 0,0 2 0,1 2 0,-1 2 0,1 0 0,0 1 0,0-1 0,0 0 0,0-1 0,0 0 0,-1-2 0,1-3 0,1-6 0,-1-4 0,1-2 0,0 2 0,1 5 0,-1 6 0,1 4 0,-1 4 0,2 0 0,-1-1 0,2-2 0,-2-4 0,1-1 0,1-3 0,-1 1 0,0 4 0,-1 3 0,-1 0 0,1-2 0,1-4 0,1-6 0,0-3 0,1-1 0,-1 2 0,0 6 0,-1 4 0,-1 3 0,2-3 0,2-3 0,3-8 0,2-3 0,0 2 0,-2 4 0,-4 9 0,-1 5 0,-3 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4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100 0 24575,'-13'0'0,"0"2"0,3 0 0,0 2 0,3-2 0,3 1 0,2-2 0,1 3 0,1-1 0,0 2 0,1-2 0,-1 1 0,1-1 0,-1 2 0,0 0 0,-1 3 0,0 1 0,-2 1 0,1 1 0,-1-2 0,1-1 0,0-2 0,1-2 0,1 0 0,0 0 0,0 0 0,0 0 0,-1 0 0,0 3 0,0 2 0,-1 2 0,-1 1 0,1 0 0,-1 0 0,1 1 0,0-1 0,0 1 0,0 0 0,1-1 0,-1 1 0,1 2 0,0 0 0,0 1 0,1 0 0,0-2 0,0-2 0,0-3 0,0-3 0,0-3 0,0-1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92 24575,'18'-6'0,"0"-1"0,1-1 0,4-1 0,-1-1 0,1 0 0,0 1 0,0 3 0,1 1 0,4 2 0,3 2 0,5 3 0,-16 0 0,1 0 0,-1 1 0,-1 0 0,17 4 0,-7 0 0,-8-2 0,-4-1 0,-6-1 0,-2-2 0,0 0 0,1-1 0,2 0 0,3 0 0,3-2 0,1 0 0,1-2 0,-2 0 0,-2 1 0,-4 2 0,-1 0 0,-1 0 0,1 1 0,2 0 0,1 0 0,1 0 0,0 0 0,-1 0 0,-2-1 0,-1 0 0,1-2 0,-1 0 0,0 0 0,1-1 0,-1 1 0,-1-1 0,0 1 0,-2 1 0,-1-1 0,0 1 0,-1 0 0,0 1 0,-2 0 0,-1 0 0,2 0 0,-4 0 0,3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6 24575,'5'-1'0,"-1"1"0,-1 0 0,-1-1 0,0 1 0,0 0 0,-1 0 0,1-1 0,-1 1 0,0 0 0,0-1 0,0 1 0,1 0 0,-1 0 0,0 0 0,0 0 0,0 0 0,0 0 0,0 0 0,0 0 0,1 0 0,-1 0 0,0 0 0,0 0 0,0 0 0,1 0 0,-1 0 0,1-1 0,-1 1 0,1 0 0,-1-1 0,1 1 0,0 0 0,0 0 0,-1 0 0,1 0 0,0 0 0,0 0 0,0 0 0,0 0 0,0 0 0,1 0 0,1 0 0,0 0 0,1 0 0,-1 0 0,0 0 0,1 0 0,0 0 0,-1 0 0,1 0 0,-1 0 0,0 0 0,-1 0 0,-1 0 0,1 0 0,0 1 0,0-1 0,-1 0 0,1 0 0,0 1 0,1-1 0,0 1 0,-1-1 0,0 1 0,1-1 0,-1 0 0,0 0 0,1 1 0,-1-1 0,1 0 0,0 0 0,0 1 0,0-1 0,1 1 0,-1-1 0,1 1 0,0 0 0,-1 0 0,1 0 0,-1 0 0,0 0 0,0 0 0,-1 1 0,2-1 0,-1 0 0,1 1 0,-1-1 0,0 1 0,-1-1 0,0 1 0,0-1 0,-1 0 0,0 0 0,-1 0 0,1 0 0,-1 0 0,0 0 0,1 0 0,-1 0 0,1 0 0,-1 0 0,1 0 0,0 1 0,0-1 0,0 1 0,0-1 0,1 1 0,-1 0 0,0-1 0,0 1 0,0-1 0,-1 0 0,1 0 0,-2 0 0,1 0 0,0 0 0,-1 0 0,1 0 0,-4 0 0,-1-1 0,-2-1 0,0-1 0,0 1 0,-1-1 0,1 1 0,0 0 0,2 0 0,1 0 0,0 0 0,0 1 0,-1-1 0,1 0 0,-1 0 0,0 0 0,-1-1 0,1 1 0,-1 0 0,0 0 0,1 0 0,-1 0 0,0 1 0,1 0 0,-1 0 0,2 0 0,-1 0 0,1 0 0,0 0 0,0 0 0,1 0 0,0 0 0,1 0 0,4 2 0,0 0 0,3 1 0,-2 0 0,1-1 0,0 1 0,0-1 0,0 0 0,-1 1 0,2 0 0,0 1 0,0 1 0,0-1 0,1 1 0,-2-1 0,0-1 0,-2 0 0,0-1 0,-1-1 0,1 0 0,0 0 0,0-1 0,1 0 0,-1 1 0,1-1 0,1 0 0,-1 0 0,1 0 0,-1 0 0,0 0 0,-2 0 0,1 0 0,-2 0 0,1 0 0,-1 0 0,0 0 0,0 0 0,0 0 0,0 0 0,1 1 0,-1-1 0,1 0 0,1 1 0,-1-1 0,0 0 0,0 0 0,0 0 0,-1-1 0,0 0 0,-1 0 0,0-1 0,0 0 0,0 0 0,0 1 0,0 0 0,0 0 0,-1 4 0,1 0 0,-1 3 0,1-4 0,-1 1 0,1 0 0,0-2 0,0 1 0,0-1 0,0 0 0,0 0 0,0 0 0,0 0 0,0 0 0,0 0 0,0 0 0,0 1 0,0-1 0,0 1 0,0 1 0,1 0 0,-1 1 0,2-1 0,-1 1 0,1 1 0,0 0 0,-1 0 0,0-1 0,1 0 0,-1 0 0,-1-1 0,1-1 0,0 1 0,-1-1 0,0 0 0,0 0 0,0 0 0,0-1 0,1 1 0,-1 0 0,0 0 0,0 0 0,0-1 0,1 1 0,-1 0 0,0 0 0,1 1 0,-1-1 0,1 1 0,-1 0 0,1 0 0,-1 0 0,1 0 0,-1 0 0,0 0 0,1 0 0,-1 0 0,0 0 0,1 0 0,-1 0 0,0 0 0,1-1 0,-1 0 0,0 0 0,1 1 0,-1 0 0,1 0 0,-1 0 0,1 0 0,-1-1 0,1-1 0,-1 0 0,0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24575,'0'4'0,"1"0"0,-1-1 0,1 0 0,0 1 0,-1 0 0,1 0 0,-1-1 0,1 1 0,-1-1 0,0-1 0,1 1 0,-1-1 0,0 0 0,0 0 0,1-1 0,-1 1 0,0 0 0,0 0 0,1-1 0,-1 1 0,0 0 0,1 0 0,-1-1 0,0 1 0,1 1 0,-1-1 0,1 1 0,0 2 0,0-1 0,0 3 0,0-1 0,0 1 0,0 0 0,0-1 0,0 0 0,0 0 0,0 0 0,0 0 0,-1 1 0,1-1 0,-1 0 0,0-1 0,0 0 0,0 0 0,0 0 0,0-1 0,0 0 0,0-1 0,0 0 0,0 0 0,0-1 0,0 1 0,0-1 0,0 1 0,0-1 0,0 1 0,0 0 0,1 0 0,-1 0 0,0 1 0,0-1 0,0 1 0,0-1 0,1 0 0,-1 0 0,0 0 0,0 0 0,0 0 0,1 0 0,-1-1 0,0 1 0,1 0 0,-1 0 0,1 1 0,0-1 0,-1 1 0,1 0 0,0 0 0,-1 0 0,1-1 0,-1 1 0,1-1 0,-1-1 0,1 1 0,-1-1 0,0 0 0,1 0 0,-1 1 0,0-1 0,1 0 0,-1 1 0,0-1 0,1 1 0,-1-2 0,0 0 0,0-1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24575,'0'5'0,"0"2"0,0 0 0,1 0 0,0-1 0,0-1 0,0-1 0,0 0 0,-1-1 0,1 1 0,-1-1 0,1 0 0,-1-1 0,0 0 0,1 0 0,-1 0 0,1 0 0,-1 0 0,1 0 0,-1 0 0,0 0 0,1 1 0,0 0 0,-1 1 0,1-1 0,0 2 0,0-1 0,1 1 0,-1 0 0,1 1 0,0 1 0,0-1 0,-1 1 0,1-1 0,0 2 0,-1-1 0,1 0 0,0-1 0,-1-1 0,0 0 0,0-2 0,0 0 0,-1 0 0,1 0 0,0-1 0,-1 0 0,1 0 0,-1 1 0,1-1 0,0 1 0,-1-1 0,1 1 0,0 0 0,-1-1 0,1 1 0,0 0 0,-1 0 0,1 0 0,0 0 0,-1 1 0,1-1 0,0 0 0,-1 0 0,1 1 0,-1-2 0,1 1 0,-1-1 0,0 0 0,1-1 0,-1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09.46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41 15 24575,'-5'0'0,"0"-1"0,4 0 0,0 1 0,-2-2 0,1 2 0,0-2 0,0 1 0,1 0 0,-2-1 0,1 2 0,-1-1 0,1 0 0,0 0 0,-1 0 0,1 1 0,0-1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0 24575,'0'7'0,"0"1"0,0-2 0,0 0 0,0 0 0,0 0 0,0-1 0,0-1 0,0 0 0,0 0 0,0 0 0,0-1 0,0 1 0,0 1 0,0-1 0,0 0 0,0 0 0,0 0 0,0 1 0,0-1 0,0 1 0,0-1 0,0 0 0,0 0 0,0 0 0,0-1 0,-1 1 0,1 0 0,-1 1 0,1-1 0,-1 0 0,1 0 0,-1-1 0,1 1 0,-1 0 0,1 0 0,-1 0 0,1 0 0,-1 0 0,1 0 0,-1-1 0,1 1 0,-1-1 0,0 1 0,1-1 0,-1 1 0,1 0 0,-1 0 0,0 1 0,1-1 0,-1 1 0,0-1 0,1 1 0,-1-1 0,1 1 0,-1-1 0,1 0 0,-1 1 0,1 0 0,0-1 0,-1 1 0,1 0 0,0 0 0,-1-1 0,1 1 0,-1 0 0,1 0 0,0 0 0,-1-1 0,1 0 0,0 0 0,0 0 0,0 0 0,0 0 0,0 0 0,0-1 0,0 1 0,0-1 0,0 0 0,0 0 0,0 0 0,0 0 0,0 0 0,0 0 0,0 0 0,0 1 0,0-1 0,1 1 0,-1-1 0,0 0 0,1 0 0,-1 0 0,1-1 0,-1 0 0,0 0 0,1 0 0,-1 0 0,0-1 0,1 1 0,-1-1 0,1 1 0,-1-1 0,0 1 0,1-1 0,-1 1 0,1 0 0,-1-1 0,1 1 0,-1-1 0,0 1 0,1 0 0,-1 0 0,0-1 0,1 1 0,-1 0 0,0-1 0,0-1 0,1 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50 24575,'8'0'0,"3"0"0,2 0 0,0 1 0,-2-1 0,-2 1 0,-3 0 0,-1-1 0,-1 0 0,-1 0 0,-1 0 0,1 0 0,-1 0 0,1 0 0,0 0 0,0 0 0,-1 0 0,1 1 0,0-1 0,0 0 0,1 0 0,0 0 0,2 0 0,0 0 0,1 0 0,-1 0 0,0 1 0,-1-1 0,0 1 0,-1 0 0,0-1 0,-1 1 0,0-1 0,-1 0 0,1 0 0,-1 1 0,1-1 0,-1 0 0,1 0 0,1 0 0,0 0 0,0 0 0,0 0 0,0 0 0,1 0 0,1 0 0,1 0 0,1 0 0,1 0 0,1 0 0,0 0 0,1 0 0,0 0 0,-1 0 0,0 0 0,-2 0 0,-1 0 0,-1 0 0,-1 0 0,0 0 0,1 0 0,-1 0 0,2 0 0,0-1 0,2 0 0,0 0 0,2-1 0,-1 1 0,1-1 0,-1 1 0,0-1 0,0 1 0,0 0 0,1-1 0,0 1 0,0-1 0,0 1 0,-3 1 0,-1-1 0,0 1 0,-1 0 0,1 0 0,-1 0 0,0 0 0,0 0 0,0 0 0,1 0 0,1 0 0,2 0 0,1 0 0,0 0 0,0 1 0,-2-1 0,0 1 0,-2-1 0,-1 0 0,-2 0 0,1 0 0,-1 0 0,2 0 0,1 0 0,1 0 0,0 0 0,1 0 0,0 0 0,-1 0 0,0 0 0,1 0 0,-1 0 0,2 0 0,-1 0 0,-1 0 0,0 0 0,0 0 0,-2 0 0,0-1 0,0 1 0,-1 0 0,0 0 0,-2-1 0,-1 1 0,-1 0 0,0-1 0,0 1 0,-4-1 0,0 1 0,-3-1 0,1 2 0,-2-1 0,-1 1 0,0 0 0,-1 1 0,-2-1 0,-1 1 0,-1 0 0,1 1 0,0-1 0,1 1 0,0-1 0,1 1 0,0-1 0,1 0 0,1 0 0,3 0 0,1 0 0,1-2 0,1 1 0,0-1 0,1 0 0,-1 0 0,1 0 0,6-1 0,-2 1 0,9-2 0,1-1 0,5 1 0,2-1 0,0 1 0,-1 0 0,-2 1 0,-2-1 0,-3 1 0,-2-1 0,-1 1 0,-1-1 0,0 1 0,-1 0 0,0 0 0,0 0 0,0 0 0,1-1 0,0 1 0,-1-1 0,-1 1 0,0-1 0,-1 1 0,0 0 0,0-2 0,1 1 0,1 0 0,0-1 0,-2 2 0,1-1 0,-1 1 0,0 0 0,0 0 0,0 0 0,-1 0 0,0 0 0,0 0 0,0 0 0,0 0 0,0-1 0,2 1 0,-1 0 0,-1 0 0,-1 0 0,-1 0 0,0 0 0,-1 1 0,0-1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0 109 24575,'8'0'0,"0"0"0,-1 0 0,0 0 0,1 0 0,0 0 0,0 0 0,-1 0 0,-1 0 0,-2 0 0,0 0 0,0 0 0,2 0 0,-1 0 0,1 0 0,0-1 0,-1 0 0,0-1 0,0 0 0,0-1 0,1 0 0,1-2 0,1 0 0,2-1 0,-1-1 0,1 0 0,-1 0 0,-1 0 0,-1 1 0,-2 1 0,0 1 0,0 0 0,0 0 0,0 0 0,-1 1 0,0 0 0,-1 1 0,0 0 0,-1 0 0,0 0 0,0 0 0,0 1 0,0-1 0,0 0 0,1 0 0,-1 1 0,0 0 0,-1 0 0,-6 2 0,0 2 0,-5 1 0,2 1 0,-1-1 0,1 0 0,0 0 0,-2 0 0,-3 1 0,-3 3 0,-3 1 0,-1 1 0,2-2 0,4-1 0,4-3 0,5-1 0,3-1 0,1-1 0,0 1 0,1-1 0,0 1 0,0-1 0,1 0 0,1 0 0,-1-1 0,2 1 0,0-1 0,0 0 0,2 0 0,2 0 0,2 0 0,2 0 0,1 0 0,1 0 0,0 0 0,-1-1 0,1-1 0,-1 0 0,-1-1 0,-1 1 0,-3-1 0,-1 2 0,-2 0 0,-1 0 0,0 0 0,0 1 0,0-1 0,0 1 0,1 0 0,0-1 0,1 1 0,-1 0 0,1-1 0,-2 1 0,0 0 0,0-1 0,-2 1 0,0 0 0,-5-1 0,1 0 0,-3-1 0,2-1 0,1 0 0,1-1 0,2 1 0,-1-1 0,1 0 0,0 1 0,0 0 0,0 0 0,0 1 0,0 1 0,0 0 0,-2 2 0,0 1 0,-1 2 0,1 1 0,1-1 0,-1 0 0,0-1 0,1-1 0,0 0 0,0-1 0,0 1 0,0-1 0,0 1 0,0-1 0,0 1 0,0-1 0,0 1 0,0-1 0,-1 0 0,1 0 0,-1 0 0,-1 0 0,0 0 0,-1 0 0,-2 0 0,-1 1 0,-4 0 0,-3 0 0,-3 1 0,-2 0 0,-1-1 0,2 1 0,1-2 0,4 0 0,2-1 0,3 0 0,1 0 0,3 0 0,0 0 0,2 1 0,1-1 0,0 1 0,1 0 0,-1 0 0,0 0 0,0 1 0,-1 0 0,0 1 0,-1 0 0,-1 0 0,1-1 0,-1 1 0,1-1 0,1-1 0,0 1 0,0-2 0,1 0 0,0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0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49 87 24575,'11'0'0,"0"0"0,-3 0 0,-2 0 0,-1 0 0,-1 0 0,2-1 0,0 0 0,3 0 0,0-2 0,1 1 0,0 0 0,-1 0 0,1 0 0,0 0 0,0 0 0,1 0 0,0 0 0,1 0 0,0 0 0,-1 0 0,0 0 0,-1-1 0,-2 1 0,-1 1 0,0-1 0,0 1 0,1-1 0,1 0 0,2-1 0,0 0 0,2 1 0,-3-1 0,0 1 0,-1 0 0,-1 1 0,1-1 0,0 1 0,-1-1 0,0 1 0,0 0 0,0 0 0,0 0 0,0 0 0,0-1 0,1 1 0,-1 0 0,-2 0 0,0 1 0,-1-1 0,0 0 0,0 1 0,-1-1 0,1 1 0,0-1 0,0 0 0,1 0 0,0 0 0,-1 0 0,1 0 0,0 1 0,2-1 0,1 1 0,1-1 0,1 1 0,-1-1 0,-2 1 0,-2-1 0,-1 1 0,-2 0 0,1 0 0,1 0 0,2 0 0,2 0 0,2 0 0,1 2 0,2-1 0,-3 2 0,-1-1 0,-3 0 0,-1 0 0,-1-1 0,-1 1 0,0-1 0,1 1 0,1 0 0,1 2 0,0-1 0,0 2 0,-2-1 0,-1 1 0,0 2 0,0 1 0,0 2 0,0 0 0,-1-1 0,0-2 0,0-2 0,-1-1 0,0 1 0,1-1 0,-1 0 0,0 0 0,1 0 0,0 1 0,1 2 0,1 1 0,0 1 0,-2-2 0,0-1 0,-1-2 0,0-1 0,0 0 0,-1 0 0,1 0 0,2-2 0,1-1 0,2-1 0,-2-2 0,1 1 0,-2 0 0,-1 0 0,0 1 0,0 0 0,0 1 0,3 1 0,-3 0 0,0 1 0,0 0 0,0 0 0,-1 0 0,2 0 0,0 1 0,1 0 0,1 1 0,0 0 0,-2-1 0,0 0 0,-1-1 0,-1 1 0,1 0 0,0 1 0,1 1 0,-1 0 0,0 0 0,0-1 0,-1-1 0,-1 0 0,1 0 0,-2 1 0,-7-7 0,2 2 0,-9-7 0,3 4 0,1 1 0,-1 0 0,3 2 0,1 0 0,0 0 0,0 1 0,2 0 0,0 0 0,1 0 0,-1 0 0,1 1 0,-1 0 0,-1 1 0,-2 3 0,-2 0 0,0 0 0,0 1 0,3-2 0,1 0 0,1-2 0,1 1 0,0-1 0,-1 2 0,0 0 0,-1-1 0,1 1 0,2-2 0,11-1 0,0 0 0,8-1 0,-5 0 0,-2 0 0,-5 0 0,-2 0 0,-12 1 0,-1 0 0,-12 1 0,0-1 0,-4 0 0,-1-2 0,2 1 0,3-2 0,5 0 0,4 0 0,2 1 0,-1 1 0,-2 0 0,-2 0 0,-1 0 0,0 0 0,2 1 0,3 1 0,2-1 0,1 0 0,-1-1 0,-3 1 0,-3 1 0,-4-1 0,-4-1 0,-2 1 0,-3 0 0,2 0 0,2 1 0,2-2 0,2 1 0,1 0 0,2 0 0,2 0 0,2 0 0,1 1 0,2 0 0,2-1 0,2 1 0,3-2 0,1 1 0,1-1 0,-1 0 0,-2 0 0,-2 1 0,-4 0 0,1 0 0,1 0 0,2 0 0,3 0 0,1 0 0,0 0 0,1 0 0,-1 0 0,1 0 0,0-1 0,0-3 0,1-1 0,1-2 0,2 1 0,0-2 0,2-3 0,1-6 0,1-4 0,1 0 0,-1 2 0,0 7 0,-2 4 0,-1 4 0,0 2 0,2 1 0,3 0 0,5-1 0,7-1 0,6-1 0,5-1 0,1 0 0,0 0 0,-2 0 0,-1 0 0,-1 0 0,-1 0 0,0 0 0,-1 0 0,1 1 0,0 1 0,2 0 0,2 0 0,3-1 0,-2 1 0,-2 1 0,-3-1 0,-7 2 0,-4-1 0,-5 1 0,-4 0 0,-2 0 0,0 1 0,2 1 0,0 0 0,0 0 0,-2 1 0,-1-1 0,0 0 0,0 2 0,2 2 0,1 0 0,0 1 0,-1-1 0,0-1 0,-3-3 0,-18-2 0,-3 4 0,1-1 0,-3 1 0,1 2 0,0 1 0,0 0 0,2 1 0,-11 3 0,12-4 0,12-4 0,3-1 0,7 2 0,-2-2 0,5 3 0,-6-1 0,-1-1 0,-1 1 0,-1 1 0,-1-1 0,0 0 0,0 0 0,0-1 0,2 0 0,0 1 0,1 0 0,1 0 0,1 0 0,1-1 0,0-1 0,1-1 0,-1-1 0,1 0 0,1-1 0,0 1 0,0-1 0,-1-1 0,-1 1 0,0-1 0,-1 1 0,0 0 0,0 1 0,2 0 0,0 0 0,0 0 0,0 0 0,0 0 0,-1 1 0,0 1 0,1-1 0,-1 1 0,0-1 0,-1 0 0,0 1 0,0-2 0,1 2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422 0 24575,'-8'0'0,"-5"0"0,-2 0 0,1 0 0,3 0 0,5 0 0,2 0 0,-1 0 0,1 0 0,-1 0 0,0 0 0,0 0 0,-1 0 0,2 0 0,0 0 0,0 0 0,1 0 0,1 0 0,-1 0 0,-2 2 0,-1-1 0,-2 1 0,-1 1 0,0-1 0,1 0 0,2-1 0,1 0 0,1-1 0,2 0 0,0 0 0,0 0 0,-1 0 0,-2 1 0,-2-1 0,-2 1 0,1 0 0,1-1 0,3 0 0,1 0 0,1 0 0,1 0 0,0 0 0,-1 0 0,-1 0 0,-2 0 0,-2 1 0,-1 0 0,-1 0 0,2 0 0,2-1 0,2 0 0,1 1 0,0-1 0,0 0 0,-2 2 0,-2-1 0,-3 1 0,-1 1 0,0-1 0,2-1 0,3 0 0,2 0 0,1-1 0,2 1 0,-1-1 0,0 0 0,0 1 0,0-1 0,0 1 0,0-1 0,0 1 0,-1 0 0,2 0 0,-1 0 0,0 0 0,0 1 0,1-1 0,-1 1 0,1 0 0,0 0 0,-1 0 0,1 1 0,-1 0 0,0 0 0,0 0 0,0 1 0,-1 0 0,1-1 0,0 0 0,0 0 0,0 0 0,0-1 0,-1 1 0,1 0 0,-2 2 0,1 0 0,-1 1 0,0 1 0,1-1 0,-1 1 0,1-3 0,1 0 0,1-2 0,-1 0 0,1 0 0,0 0 0,0 0 0,0-1 0,-1 1 0,1 0 0,-1 1 0,0 0 0,0 0 0,0 0 0,0 1 0,-1 0 0,1 0 0,-1 1 0,0 1 0,0-2 0,1 0 0,0-1 0,-1-1 0,1 1 0,0-1 0,0 0 0,0 0 0,0-1 0,0 0 0,1-1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88 0 24575,'-2'7'0,"-1"0"0,-1 2 0,-1-1 0,2 0 0,0-2 0,0-2 0,2-1 0,0 0 0,0-2 0,1 1 0,-1-1 0,1 0 0,-1-1 0,1 1 0,0 1 0,-1-1 0,0 0 0,0 1 0,1-1 0,-1 0 0,0 1 0,0-1 0,1 2 0,-2 0 0,1 0 0,-1 2 0,0 1 0,-1 0 0,0 1 0,1-2 0,1-1 0,0-1 0,0-1 0,0 0 0,1 0 0,0-1 0,0 1 0,-1-1 0,1 0 0,0 0 0,0 0 0,0 1 0,0-1 0,0 0 0,0 0 0,0 1 0,0 1 0,0 0 0,0 1 0,0 0 0,0 0 0,0-1 0,-1 0 0,0 0 0,1 0 0,-1-1 0,1 0 0,-1 0 0,1-1 0,0 0 0,0 0 0,0 0 0,-1 0 0,1 0 0,0 1 0,0 0 0,0 0 0,0 2 0,-1 0 0,1 0 0,-1 1 0,0 0 0,0-1 0,0-1 0,0-1 0,0 0 0,0 0 0,0-1 0,1 0 0,-1-1 0,0 1 0,0 0 0,0-1 0,0 0 0,0-1 0,0-1 0,0-3 0,0 0 0,0-1 0,0 0 0,0 1 0,1 2 0,0 1 0,-1 2 0,1-1 0,0 0 0,-1 0 0,1 5 0,1-1 0,0 4 0,1-2 0,-1 0 0,1 0 0,-1 0 0,0-1 0,0 0 0,-1-1 0,0 1 0,0-1 0,0 0 0,0 0 0,0 0 0,0 0 0,0 0 0,0 0 0,0-1 0,0 1 0,0 0 0,0-1 0,0 1 0,0 0 0,0-1 0,0 1 0,0 0 0,0 1 0,0-1 0,0 0 0,0 1 0,0 0 0,0 0 0,0 1 0,0-1 0,0-1 0,0 0 0,0 0 0,0 0 0,0 0 0,0 0 0,0 1 0,0 0 0,0-1 0,0 1 0,0 0 0,0-1 0,0 1 0,0-2 0,0 0 0,-1-2 0,-1-2 0,-1-2 0,0-2 0,1-1 0,1 1 0,0 1 0,1 1 0,0 0 0,0 1 0,0 0 0,0 1 0,0 0 0,0 0 0,0 0 0,-1 0 0,1 1 0,-1-1 0,1-1 0,0 1 0,-1 0 0,1 1 0,0-1 0,0 0 0,0 0 0,0 0 0,0 0 0,0-1 0,0 1 0,0-1 0,0 1 0,0 0 0,0 0 0,0-2 0,0-3 0,0-1 0,0 0 0,0 2 0,1 2 0,-1 2 0,1 7 0,0 0 0,0 5 0,0-2 0,0 1 0,1-1 0,-1 0 0,-1-3 0,1 1 0,-1 1 0,0 0 0,1 1 0,-1 0 0,1-1 0,-1 0 0,0 0 0,0-1 0,0-1 0,0 0 0,0-2 0,0-1 0,0 0 0,0 0 0,0-1 0,0 1 0,0-1 0,0 0 0,0 1 0,0-1 0,0 1 0,0 0 0,0 0 0,0 0 0,0 1 0,0-2 0,0 1 0,0 0 0,0 0 0,0-1 0,0 1 0,0 1 0,0-1 0,0 0 0,0 0 0,0 1 0,0 0 0,1 1 0,0 1 0,0 0 0,1 1 0,0 0 0,-1-1 0,1 1 0,0-2 0,-1 0 0,0 0 0,0-2 0,0 1 0,-1-1 0,1-1 0,0 1 0,-1 0 0,1 0 0,-1-1 0,0 0 0,1-1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1 307 24575,'0'5'0,"-1"0"0,1-1 0,0 0 0,0 1 0,0-1 0,0 2 0,0 0 0,0 1 0,0-1 0,0-2 0,0-1 0,0-1 0,0-1 0,0 0 0,1 0 0,-1 0 0,1 1 0,0-1 0,0 1 0,0 0 0,1 0 0,0 1 0,0 0 0,0 1 0,0 0 0,-1-1 0,1 1 0,0-1 0,0 0 0,-1 0 0,1-1 0,-1 1 0,0 0 0,0-1 0,1 1 0,-1 0 0,0-1 0,0 0 0,-1-1 0,1 1 0,-1 0 0,1-1 0,-1 1 0,1-1 0,0 0 0,-1 0 0,1-1 0,0 1 0,-1 1 0,1-1 0,0 0 0,0 0 0,-1 1 0,1-1 0,0 0 0,0 0 0,0 0 0,0 0 0,-1 0 0,1 0 0,0 0 0,0-1 0,0 1 0,0 0 0,1 0 0,-1 0 0,1 0 0,0 0 0,-1 0 0,1 0 0,0 0 0,-1 0 0,0-1 0,0 1 0,0-1 0,0 0 0,0 0 0,0 0 0,0 0 0,0 0 0,0 0 0,0 0 0,1 0 0,-1 0 0,0 0 0,0 0 0,1 0 0,-1 0 0,0 0 0,1 0 0,0 0 0,0 0 0,0 1 0,1-1 0,0 1 0,0-1 0,-1 1 0,0-1 0,0 0 0,0 1 0,0-1 0,0 0 0,-1 0 0,1 0 0,-1 0 0,1 0 0,-1 0 0,0 0 0,0 0 0,0 0 0,0 0 0,1 0 0,-1 0 0,0 0 0,0 0 0,0 0 0,1 0 0,-1 0 0,0 0 0,1-1 0,-1 1 0,0 0 0,0-1 0,0 1 0,0-1 0,0 1 0,0-1 0,0 1 0,0-1 0,0 0 0,0 0 0,0 0 0,0 0 0,0 0 0,0 0 0,0 0 0,1-1 0,-1 1 0,0-1 0,1 1 0,-2 0 0,1 0 0,0 0 0,0 0 0,0 0 0,1 0 0,-1 0 0,0 0 0,0-1 0,0 1 0,0 0 0,0 0 0,0-1 0,0 1 0,1 0 0,-1-1 0,0 1 0,0-1 0,0 0 0,0 1 0,0-1 0,0 0 0,0 1 0,0-1 0,0 1 0,-1 0 0,1 0 0,-1 0 0,0 0 0,0 0 0,1 0 0,-1 0 0,0 0 0,0 0 0,0-1 0,0 1 0,1 0 0,-1-1 0,0 1 0,1-2 0,0 1 0,0-1 0,0 1 0,-1 0 0,1-1 0,0 0 0,0-1 0,1 0 0,-1 1 0,0 0 0,-1 0 0,1 1 0,-1 0 0,1 1 0,-1-1 0,0 1 0,0-1 0,0 1 0,0 0 0,1-1 0,-1 1 0,-2 1 0,1 0 0,-2 1 0,-1 1 0,1 0 0,-1 0 0,1 1 0,1-1 0,0 1 0,0 0 0,1 0 0,-1 0 0,1 0 0,0 0 0,0 1 0,0-1 0,0-1 0,0 1 0,-1-1 0,0 0 0,-1 1 0,0-1 0,0 0 0,-2-1 0,0 0 0,0-2 0,-2-2 0,0-1 0,0-5 0,0-3 0,1-7 0,0-1 0,2-1 0,1 3 0,2 6 0,0 3 0,1 4 0,0 2 0,-1 2 0,1 0 0,-2 1 0,0 2 0,0 1 0,0 4 0,0 3 0,1 0 0,1 0 0,0-3 0,0-2 0,0-3 0,0-2 0,-1-3 0,0-3 0,-1-2 0,0-1 0,0 0 0,-1 1 0,0 3 0,0 2 0,-1 1 0,0 0 0,-1 2 0,0-1 0,3 1 0,0 1 0,1 2 0,1 0 0,0 2 0,0 0 0,1-1 0,1 1 0,0-1 0,0 1 0,0 0 0,0 2 0,-1 0 0,1 0 0,-1 0 0,1-2 0,-2-1 0,1 0 0,0-2 0,0 1 0,-1-2 0,1 1 0,0-1 0,0 0 0,0 1 0,1-1 0,0 1 0,0 0 0,0 1 0,1 1 0,-1-1 0,1 0 0,-1 0 0,0-1 0,-1 0 0,0 0 0,0 0 0,0-1 0,0 1 0,0-1 0,0 0 0,0 1 0,0-1 0,0 0 0,1 0 0,0 1 0,2 0 0,0 1 0,2 0 0,1 0 0,0 0 0,0 0 0,-1 0 0,-2-1 0,0-1 0,-2 1 0,-1-1 0,-1 0 0,-3-1 0,1 1 0,-3-1 0,2 0 0,-1-1 0,0 1 0,-2-1 0,-1 1 0,0-1 0,-1 0 0,1 0 0,1 0 0,0 0 0,0 0 0,2 0 0,0 0 0,1 0 0,1 0 0,1 0 0,0 0 0,1 0 0,0 0 0,0 0 0,0-2 0,0 0 0,2-1 0,0-2 0,3-1 0,2-4 0,4-5 0,7-6 0,6-4 0,3-1 0,-1 4 0,-6 7 0,-6 5 0,-5 5 0,-5 4 0,-2 2 0,-2 0 0,-2 2 0,-2 0 0,-2 3 0,-1 2 0,-2 1 0,1 3 0,1-2 0,2 0 0,1 0 0,2-2 0,0 0 0,1-3 0,0-1 0,1 0 0,0-1 0,1-1 0,-1 1 0,1-1 0,1 1 0,-1 0 0,-1 0 0,0 1 0,0 1 0,0-1 0,0 0 0,-2 0 0,-1-2 0,-1 0 0,0-1 0,-1 1 0,0 0 0,1-1 0,1 1 0,0 0 0,1 0 0,1 1 0,0-1 0,0 0 0,1 0 0,-1 1 0,1-1 0,0 0 0,1 0 0,-1-5 0,2-2 0,2-6 0,8-4 0,17-9 0,-12 11 0,2 0 0,-1 1 0,0 0 0,11-5 0,-16 12 0,-6 3 0,-3 2 0,-2 1 0,-1 0 0,1 0 0,1 2 0,4 0 0,6 1 0,7 2 0,8-1 0,3 1 0,0-2 0,-7-1 0,-7-1 0,-6-1 0,-5 0 0,0-1 0,-4 0 0,-2 0 0,1 0 0,-2 0 0,1 0 0,-2 0 0,0 1 0,-3 0 0,-2 0 0,-4 0 0,-5 1 0,-6 2 0,-6 3 0,-5 2 0,-3 1 0,-1 0 0,1 0 0,4-3 0,3 0 0,4-3 0,3-1 0,1-1 0,-2-4 0,0-5 0,0-7 0,3-7 0,5-2 0,4 0 0,6 3 0,2 4 0,3 3 0,0 3 0,2 2 0,1 1 0,1 2 0,-1 2 0,-1 2 0,0 1 0,0 1 0,0 0 0,-1 0 0,0 0 0,0 0 0,1 0 0,0 0 0,1-1 0,0 1 0,-1-1 0,-1-1 0,0 0 0,-1 0 0,0 0 0,0 0 0,-1-1 0,1-1 0,-2-1 0,1-2 0,0 0 0,-1 1 0,0 2 0,1 1 0,-1 2 0,1-1 0,-1 2 0,1-1 0,-1 0 0,1 0 0,-1 0 0,1 1 0,0-1 0,0 0 0,1 1 0,-1-1 0,1-1 0,-1 1 0,0-1 0,0 1 0,0 0 0,0 0 0,0 0 0,0 1 0,0-1 0,0 1 0,0-1 0,1 1 0,-1-1 0,0 0 0,0 0 0,1 0 0,-1 0 0,1-1 0,0 1 0,0 0 0,0 0 0,0 0 0,0 0 0,0 0 0,0-1 0,1 1 0,0 0 0,0 0 0,0 0 0,1 0 0,-1 0 0,0 0 0,0 0 0,0 0 0,-1 0 0,1 0 0,0 0 0,1-1 0,-1 0 0,1 0 0,-1 1 0,1-1 0,-1 1 0,0 0 0,0 0 0,0 0 0,0 1 0,-1-1 0,1 1 0,1-1 0,-2 1 0,1-1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82 24575,'3'-2'0,"1"0"0,-2 1 0,1 0 0,0-1 0,0 1 0,1 0 0,0 0 0,0 0 0,0 0 0,-1 1 0,0-1 0,0 0 0,0 1 0,-1-1 0,0 1 0,0-1 0,-1 1 0,0-1 0,0 1 0,1-1 0,-1 1 0,0-1 0,1 1 0,0-1 0,0 0 0,1 1 0,0-1 0,0 0 0,0 0 0,0 0 0,0 0 0,1 0 0,0 0 0,-1 0 0,0 0 0,0 0 0,0 0 0,0 0 0,0 1 0,-1-1 0,0 1 0,0 0 0,0 0 0,-1-1 0,1 1 0,0-1 0,0 1 0,0-1 0,1 1 0,1-1 0,0 0 0,0 1 0,0-1 0,1 0 0,1 0 0,-1 0 0,1 0 0,-1 0 0,0 0 0,-1-1 0,-1 2 0,0-1 0,0 0 0,0 0 0,0 0 0,0 1 0,1-1 0,-1 0 0,0 0 0,-1 1 0,1 0 0,-1-1 0,2 1 0,-1-1 0,0 1 0,0-1 0,0 1 0,0-1 0,-1 1 0,1 0 0,0 0 0,-1 0 0,1-1 0,-1 1 0,0 0 0,-1 0 0,2 0 0,0 0 0,1 0 0,1 0 0,1-1 0,2 0 0,-1 1 0,0 0 0,-1 0 0,-1 0 0,0 0 0,0-1 0,-1 1 0,0 0 0,1 0 0,-2 0 0,1 0 0,-1 0 0,-1 0 0,1 0 0,0-1 0,0 1 0,2 0 0,0-1 0,1 0 0,0 1 0,0-1 0,-1 1 0,1-1 0,-1 0 0,1 1 0,0-1 0,0 0 0,0 0 0,-1 1 0,1-1 0,-1 0 0,-1 1 0,1-1 0,0 1 0,0 0 0,2-1 0,-1 1 0,1-1 0,1 0 0,-1 1 0,0-1 0,0 1 0,-1-1 0,1 1 0,-1 0 0,0 0 0,0-1 0,-1 1 0,0 0 0,0 0 0,0 0 0,-1 0 0,0 0 0,0 0 0,0 0 0,-1 0 0,1 0 0,1 0 0,-1 0 0,1 0 0,-1 1 0,0-1 0,-1 1 0,0-1 0,0 1 0,0-1 0,1 1 0,0-1 0,1 1 0,0 0 0,-1 0 0,-1 0 0,0-1 0,-1 1 0,0 0 0,0-1 0,0 1 0,0 0 0,1 0 0,-1-1 0,0 1 0,0-1 0,1 1 0,0 0 0,1 0 0,1 0 0,-1 0 0,-1 0 0,-1-1 0,1 1 0,-1-1 0,0 1 0,1-1 0,-1 1 0,0-1 0,0 1 0,1-1 0,-1 0 0,0 1 0,0-1 0,-1 0 0,1 1 0,-1-1 0,0 0 0,0 0 0,0 0 0,0 0 0,1 0 0,-1 0 0,0 1 0,1-1 0,0 1 0,0 0 0,0 0 0,0 0 0,0 0 0,-1-1 0,1 1 0,0 0 0,0 0 0,0 1 0,0-1 0,0 0 0,0 0 0,0 1 0,0-1 0,0 1 0,0-1 0,0 0 0,0 0 0,0 0 0,-1 1 0,1-1 0,0 0 0,-1 0 0,0 0 0,0 0 0,0-1 0,0 1 0,-1-1 0,1 1 0,0 0 0,0-1 0,0 1 0,0 0 0,1 0 0,-1 1 0,1-1 0,-1 1 0,1-1 0,-1 1 0,0-1 0,1 1 0,-1-1 0,0 0 0,1 1 0,-1-1 0,1 1 0,-1 0 0,1 0 0,0 0 0,0-1 0,-1 1 0,1 0 0,0 0 0,0 1 0,0 0 0,1 0 0,0 1 0,0 0 0,0-1 0,-1 0 0,0 0 0,0 0 0,1 1 0,-1 0 0,1-1 0,-1 0 0,-1-1 0,1 0 0,-1 0 0,1 0 0,-1 1 0,1 0 0,0 1 0,0 0 0,-1-1 0,1 0 0,-1 0 0,0-1 0,1 1 0,0 0 0,-1 2 0,1-1 0,0 0 0,0 0 0,-1-2 0,0 0 0,0 1 0,2 4 0,-1-3 0,0 2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24 19 24575,'5'-1'0,"-1"0"0,1 0 0,-2 1 0,1-1 0,-2 0 0,0 1 0,0 0 0,0-1 0,0 1 0,0 0 0,0 0 0,-1 0 0,1 0 0,-1 0 0,0 0 0,1 0 0,-1 0 0,0 0 0,1 0 0,-1 0 0,1 0 0,-1 0 0,1 0 0,0 0 0,0 0 0,0 1 0,0-1 0,0 1 0,-1 1 0,0-1 0,0 1 0,0-1 0,-1 1 0,1-1 0,-1 1 0,1-1 0,-1 1 0,0-1 0,0 0 0,-1 1 0,0-1 0,-2-1 0,0 1 0,0-1 0,-1 0 0,1 1 0,0-1 0,0 0 0,0 1 0,1 0 0,-1 0 0,1-1 0,-1 1 0,1-1 0,-2 1 0,0-1 0,-1 1 0,-1-1 0,-1 0 0,0 0 0,0 0 0,1-1 0,3 0 0,0-2 0,2 0 0,1 0 0,0 1 0,0 0 0,0 0 0,1 0 0,0 0 0,0 0 0,1 0 0,0 0 0,-1 0 0,1 1 0,0-1 0,0 1 0,-1 1 0,1-1 0,-1 1 0,0-1 0,0 1 0,0-1 0,0 1 0,1 0 0,-1 0 0,1-1 0,0 1 0,-1 0 0,1 0 0,0-1 0,0 1 0,1-1 0,0 0 0,1 1 0,0-1 0,0 1 0,-1 0 0,0-1 0,0 1 0,-1 0 0,0 0 0,0 0 0,0 0 0,-1 0 0,1 0 0,-1 0 0,0 0 0,0 0 0,0 0 0,1 0 0,-1 1 0,0-1 0,0 1 0,1 0 0,-1-1 0,0 1 0,1 0 0,-1 0 0,0-1 0,-1 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426 0 24575,'5'1'0,"-1"0"0,-2 1 0,1-1 0,0 1 0,0-1 0,0 0 0,0 0 0,-1 0 0,0 0 0,0 0 0,-1 0 0,1 0 0,0 0 0,-1-1 0,0 1 0,1 0 0,-1 0 0,1 0 0,0 0 0,0 0 0,-1 0 0,1 1 0,-1-1 0,0 0 0,0 0 0,-1 0 0,1 1 0,0-1 0,0 0 0,1 0 0,-1 0 0,1 1 0,0 0 0,0-1 0,1 1 0,0 0 0,0 1 0,0 0 0,0-1 0,-1 0 0,0 0 0,0 0 0,0 0 0,-1 0 0,0-1 0,1 1 0,0-1 0,0 1 0,1 1 0,0 0 0,0 0 0,0 0 0,0 0 0,-1 0 0,1 0 0,-2-1 0,1 0 0,-1 0 0,0 0 0,0 0 0,-1 0 0,1 0 0,0 0 0,-1-1 0,0 1 0,1 0 0,-1 0 0,1 0 0,-1 0 0,0 0 0,0 0 0,1 0 0,-1 1 0,0-1 0,0 2 0,1-1 0,-1 0 0,0-1 0,0 1 0,1 0 0,-1 1 0,1-1 0,-1 0 0,0 0 0,0-1 0,1 0 0,-1 0 0,0 1 0,1-1 0,-1 1 0,1 0 0,-1 0 0,1 0 0,-1 0 0,1 1 0,0-1 0,-1 0 0,1 0 0,0 0 0,-1 0 0,2 1 0,-1 2 0,0-1 0,1 2 0,-1-2 0,1 1 0,-1-2 0,0 0 0,0 0 0,0 0 0,-1 0 0,1-1 0,0-1 0,-1 1 0,0-1 0,0 0 0,1 0 0,-1 1 0,0 0 0,0 1 0,0 1 0,0-1 0,0 0 0,0-1 0,0 0 0,0-1 0,0 0 0,0 0 0,0-1 0,-1 1 0,1 0 0,0-1 0,-1 1 0,1-1 0,0 1 0,-1-1 0,1 2 0,-1 0 0,0 1 0,1 0 0,-1 0 0,0 0 0,0-2 0,1 1 0,-1-1 0,0 0 0,0-1 0,0 1 0,0 0 0,1-1 0,-1 1 0,0-1 0,0 0 0,0 0 0,0 0 0,0 0 0,0 0 0,0 1 0,0-1 0,-1 1 0,1-1 0,-1 1 0,1 0 0,-1-1 0,2 1 0,-1-1 0,0-1 0,0 1 0,0-1 0,0 0 0,0 0 0,0-1 0,0 0 0,0-1 0,0-2 0,0-2 0,1 1 0,0-1 0,0 1 0,0 1 0,0 1 0,0 0 0,0 0 0,0 1 0,0 0 0,0 0 0,0 1 0,0 0 0,0 0 0,0 0 0,0 0 0,0 0 0,0 0 0,0 0 0,0-1 0,0 1 0,0-1 0,0 1 0,0-1 0,0 1 0,0-2 0,0 1 0,0-1 0,0-2 0,0-4 0,0-1 0,0 0 0,0 2 0,0 4 0,0 2 0,0 1 0,0 0 0,-1 0 0,0 0 0,0 0 0,1 0 0,-1 1 0,0-1 0,0 0 0,1 0 0,-1 0 0,0 0 0,-1 0 0,1 0 0,0 0 0,0 1 0,-1-1 0,2 1 0,-2 0 0,2-1 0,0 0 0,0-1 0,1 0 0,0 0 0,0 1 0,-1-1 0,0 1 0,1 0 0,-1 0 0,0-1 0,1-1 0,0 0 0,1 1 0,-1 0 0,0 1 0,1 0 0,-1 1 0,0-1 0,-3 0 0,-1 0 0,-3 0 0,0 1 0,-3 0 0,-4 0 0,-4-1 0,-2 1 0,2 0 0,1 0 0,4 0 0,3 0 0,2 0 0,3 0 0,1 0 0,1 1 0,1 0 0,0 0 0,0 1 0,1 0 0,0 0 0,-1 1 0,1-1 0,0 0 0,0 0 0,0 1 0,0-2 0,0 1 0,0-1 0,0 0 0,1 0 0,0-1 0,1 1 0,0-1 0,0 0 0,-1 0 0,1 0 0,0 0 0,0 0 0,0 0 0,0 0 0,0 0 0,-1 0 0,1 0 0,-1 0 0,1 0 0,-1 0 0,1 0 0,-1 0 0,0 0 0,0 0 0,0 0 0,0 0 0,0 0 0,0 0 0,0 0 0,0 1 0,0 0 0,2 0 0,2 1 0,0 0 0,0 1 0,-2-2 0,-2 0 0,0-1 0,-5-1 0,1 0 0,-3-1 0,2 1 0,0 0 0,1 1 0,0-1 0,0 1 0,1 0 0,0 0 0,0 0 0,0 1 0,0 1 0,-2 1 0,-3 1 0,-5 2 0,-5 4 0,-2 0 0,-1 0 0,2-2 0,3-1 0,3-1 0,1-1 0,2-2 0,0 1 0,0-1 0,0 0 0,-1-1 0,0 1 0,0-1 0,1 0 0,0 0 0,0-1 0,-1-1 0,-1 0 0,-1 0 0,1 0 0,1 0 0,0-1 0,0-1 0,0-1 0,-2-1 0,0 0 0,-1 0 0,1 0 0,2 1 0,1 0 0,3 1 0,1 0 0,1 1 0,1 0 0,0 1 0,0-1 0,-1 0 0,3 1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18.25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25 45 24575,'-1'1'0,"1"-2"0,-2-3 0,1-2 0,-1 0 0,2 1 0,-1 0 0,1 1 0,-1 1 0,0 0 0,1 1 0,-1 0 0,0 1 0,0 0 0,0 0 0,0 0 0,-1 1 0,1-1 0,0 1 0,-1 0 0,1 0 0,-1 1 0,1 1 0,0 0 0,1 1 0,0 1 0,0-1 0,0 0 0,0 0 0,0 1 0,0-1 0,0 0 0,0-1 0,0 0 0,0-1 0,0-3 0,0-2 0,0-3 0,0 2 0,0 1 0,0 1 0,0 2 0,0 1 0,0 2 0,0 2 0,0 1 0,0 0 0,0 0 0,0-2 0,0 0 0,0 0 0,0-1 0,0 1 0,0-1 0,0 0 0,1 0 0,0 0 0,-1 0 0,1 0 0,0 0 0,-1 0 0,0 0 0,0 0 0,1 0 0,-1-1 0,0 1 0,0 0 0,0-1 0,1 0 0,-1 0 0,0 0 0,1-1 0,0 0 0,-1 1 0,1-1 0,1 0 0,-1 0 0,0 0 0,1 0 0,-1 0 0,1 0 0,-1 0 0,0 0 0,0 0 0,0 0 0,0 0 0,1 0 0,-1 0 0,0 0 0,0 0 0,0 0 0,0-1 0,0 0 0,0 0 0,0-1 0,-1-1 0,1 0 0,0 0 0,-1-1 0,0 0 0,0 1 0,0 0 0,0 0 0,0 1 0,0 1 0,0-1 0,0 1 0,0 0 0,0-1 0,0 1 0,0 0 0,0 3 0,1 2 0,-1 3 0,0 1 0,0 0 0,0-1 0,0-3 0,0-1 0,0-2 0,0 1 0,1-2 0,0 0 0,0 0 0,1-2 0,1 0 0,0-1 0,-1 1 0,0 0 0,0 0 0,-2 1 0,1-1 0,-1 0 0,0 1 0,0-1 0,0 0 0,0 0 0,0 0 0,0 1 0,0-1 0,0 0 0,0 1 0,0-1 0,-1 1 0,1-1 0,-1 1 0,1 1 0,-1-1 0,1 0 0,0 1 0,-1-1 0,0 1 0,1 0 0,-1 3 0,0 0 0,0 3 0,-1-1 0,0 0 0,0-1 0,1 0 0,0-2 0,0 1 0,-1-1 0,1-1 0,0 1 0,0-2 0,-1 1 0,1-1 0,0 0 0,0 1 0,0-1 0,0 0 0,0 0 0,0 0 0,0 0 0,1 0 0,-1 0 0,0 0 0,0 0 0,0 0 0,0-1 0,0 1 0,0-3 0,1 0 0,-1-1 0,1 0 0,0 1 0,0 0 0,0 0 0,0 1 0,0 0 0,0 0 0,0 1 0,0 1 0,1-1 0,0 1 0,0 0 0,0 1 0,-1 1 0,0 1 0,0 1 0,0 0 0,0 0 0,0-2 0,0-1 0,-1-1 0,1-2 0,0 0 0,0-1 0,1 1 0,0 0 0,2 1 0,-1 0 0,1 0 0,-1 1 0,-1 1 0,-1 1 0,1 0 0,-1 1 0,0-1 0,0 0 0,0 1 0,0-2 0,-1 1 0,1-2 0,0-2 0,0 1 0,0-1 0,1 2 0,0 0 0,-1 0 0,-1 1 0,0-1 0,-1 0 0,-1 0 0,2 0 0,-1 0 0,2 0 0,0-1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431 64 24575,'-12'0'0,"-4"0"0,-5 0 0,0 0 0,0 0 0,4 1 0,3 1 0,2-2 0,3 1 0,2-1 0,2 0 0,0 1 0,0-1 0,-1 0 0,0 1 0,-1 0 0,-2 1 0,0-1 0,-2 1 0,-1 0 0,0-1 0,1 1 0,0 0 0,0 0 0,2 0 0,1-1 0,-1 0 0,1 1 0,-1-1 0,-1 0 0,-1 1 0,0-1 0,-1 1 0,1 0 0,1-1 0,1 1 0,2-1 0,0 0 0,1 0 0,2 0 0,0-1 0,2 1 0,1 0 0,0-1 0,0 1 0,0 0 0,0-1 0,0 1 0,0 0 0,-1-1 0,1 1 0,-1 0 0,1-1 0,0 2 0,1-1 0,2 1 0,0 0 0,1 1 0,0-1 0,1 0 0,-1 0 0,0 0 0,-1-1 0,1 0 0,-1 0 0,0 0 0,-1 1 0,1-2 0,0 1 0,-1 0 0,-1-1 0,1 0 0,0 1 0,0-1 0,0 0 0,0 0 0,0 0 0,1 0 0,-1 0 0,0 0 0,1 0 0,-1 0 0,1 0 0,0 0 0,-1 0 0,1 0 0,-1 0 0,1 0 0,-1 0 0,0 0 0,1 0 0,-1 1 0,1 0 0,0 0 0,0 0 0,-1 0 0,1-1 0,0 1 0,-1-1 0,1 1 0,-1-1 0,0 0 0,0 0 0,0 0 0,0 1 0,0-1 0,0 0 0,0 0 0,0 0 0,1 0 0,-1 0 0,1 0 0,0 0 0,-1 0 0,1 0 0,1 0 0,-1 0 0,0 0 0,1 0 0,-1 0 0,1 0 0,-1 0 0,0 0 0,1 0 0,-1 0 0,1 0 0,0 0 0,0 1 0,0-1 0,1 0 0,-1 0 0,1 0 0,1 0 0,-1 0 0,1 0 0,-1 0 0,-1 0 0,1 0 0,-2 0 0,1 0 0,0 0 0,-1 0 0,1 0 0,-1 0 0,1 0 0,0 0 0,1 0 0,0 0 0,1 0 0,1 0 0,-1 0 0,1 0 0,0 0 0,0 0 0,1 0 0,0 0 0,0 0 0,-1 0 0,0 0 0,0-1 0,-1 1 0,0-1 0,1 1 0,1 0 0,0 0 0,1 0 0,-1 0 0,0 0 0,-1 0 0,-2 0 0,-2 0 0,0 0 0,0-1 0,-1 0 0,-1 0 0,-1 0 0,-2-1 0,-2 0 0,-4 0 0,-1-1 0,0 1 0,1 1 0,1 0 0,1 0 0,0 1 0,-1 0 0,-2 0 0,-2 0 0,-1 0 0,-1 0 0,2 0 0,0 0 0,2 0 0,0 0 0,1 0 0,1 0 0,-1 0 0,0 0 0,0 0 0,1 0 0,1 0 0,-1 0 0,0 0 0,0 0 0,0 0 0,1 0 0,2 0 0,0 0 0,3 0 0,0 0 0,1 0 0,5 1 0,0 0 0,4 0 0,0 0 0,0-1 0,4 0 0,6 0 0,6 0 0,4 0 0,0-1 0,-3 1 0,-5-1 0,-4 1 0,-5-1 0,-3 1 0,-3 0 0,0-1 0,-1 0 0,-1 0 0,1-1 0,1 1 0,0-1 0,1 0 0,1 0 0,2 0 0,-1 0 0,2-1 0,0 1 0,0-1 0,0 1 0,-1 0 0,-1 0 0,-1 1 0,-3 0 0,-1 0 0,-3 0 0,-5 0 0,-2 1 0,-6-1 0,2 1 0,-1 0 0,0 0 0,-2 0 0,0 0 0,0 0 0,0 1 0,0-1 0,2 2 0,1 0 0,0 0 0,0 0 0,1 0 0,-1 0 0,1-1 0,2 0 0,1-1 0,3 1 0,3-1 0,0 0 0,6 2 0,0-1 0,5 0 0,2-1 0,4 0 0,6 0 0,7 0 0,4 0 0,1 0 0,-3-1 0,-6 0 0,-6 0 0,-5 0 0,-2-1 0,-1 0 0,2-1 0,1-1 0,1 1 0,0-1 0,-2 1 0,-4 1 0,-3 1 0,-3 0 0,-1 1 0,-8 1 0,0-1 0,-6 0 0,1 0 0,2 1 0,0-1 0,0 1 0,-2 0 0,-4 0 0,-3 3 0,-1-1 0,0 2 0,1 0 0,3-1 0,3-1 0,2 0 0,3-1 0,2-1 0,1 0 0,1 0 0,1 0 0,1 0 0,0 0 0,0 0 0,0 0 0,0 0 0,1 0 0,0 1 0,-1-1 0,1 1 0,1 0 0,0 0 0,2-1 0,0 1 0,1 0 0,-1-1 0,0 0 0,0 0 0,0-1 0,0 0 0,0 1 0,0 0 0,1-1 0,-1 1 0,0-1 0,0 0 0,0 0 0,1 0 0,0 1 0,1-1 0,0 1 0,0 0 0,0 0 0,1 0 0,-1 0 0,0 1 0,-2-2 0,0 0 0,0 0 0,-1 0 0,-1 0 0,1 0 0,0 0 0,0 0 0,0 0 0,0 0 0,0 0 0,0 0 0,0 0 0,0 0 0,1 0 0,0 0 0,-1 0 0,2-1 0,-1 0 0,2-1 0,1 0 0,0 0 0,2 0 0,0 0 0,-1 1 0,1 0 0,-1 0 0,-1 0 0,-1 1 0,-2-1 0,0 0 0,-1 0 0,-1 0 0,0 0 0,0-2 0,0 1 0,1-2 0,2-2 0,1 0 0,3-2 0,0 0 0,0 0 0,1 1 0,0 2 0,-1 0 0,1 1 0,1 0 0,1 0 0,0 0 0,0 1 0,-1 1 0,-2 0 0,-1 1 0,-2 0 0,-1 1 0,-2 0 0,0 0 0,0 0 0,0 0 0,-1 0 0,0 1 0,-1 0 0,-1 1 0,-1 1 0,-2 0 0,-1 0 0,0-1 0,0 0 0,0-1 0,0 1 0,-2 0 0,-1 1 0,-3 2 0,-3 1 0,-2 1 0,-1 1 0,0 0 0,2-1 0,3-1 0,3-1 0,2-2 0,3 0 0,2-2 0,1 1 0,0-1 0,0-1 0,1 1 0,1 0 0,0 1 0,1-1 0,-2 0 0,0 1 0,0 0 0,0 0 0,0 1 0,0-1 0,0 0 0,0 0 0,0 0 0,0 0 0,0 0 0,0 0 0,0-1 0,0 1 0,0 0 0,0 0 0,0 0 0,0 0 0,0 0 0,0 0 0,0 0 0,0-1 0,0 1 0,0-1 0,0 1 0,0 0 0,0-1 0,0 1 0,1 0 0,-1 1 0,1 0 0,0 0 0,1 1 0,-1 0 0,1-1 0,0 1 0,0-1 0,-1-1 0,1 1 0,0-1 0,-1 0 0,2 1 0,-1-1 0,1 1 0,0-1 0,0 0 0,0 0 0,-1 0 0,0 0 0,-1-1 0,-1 0 0,-4-3 0,1-1 0,-2-3 0,2 0 0,0 1 0,0-1 0,1 2 0,0 0 0,0 0 0,1 0 0,-2 0 0,-1-3 0,-1 1 0,0-1 0,-1 1 0,0 0 0,0-1 0,-1 0 0,0 0 0,0 1 0,2 1 0,1 2 0,1 2 0,1 0 0,0 0 0,1 1 0,0 0 0,1 2 0,0 0 0,2 2 0,0 0 0,0-1 0,1 1 0,0-1 0,-1 0 0,1 0 0,0-1 0,0 2 0,1 0 0,1 2 0,0-1 0,0 1 0,-1-1 0,-1-1 0,0-1 0,-1 0 0,1 0 0,0 0 0,1 0 0,-1 0 0,0 0 0,1 0 0,-1 0 0,0-1 0,0 0 0,-1-1 0,1 1 0,-1-1 0,0 0 0,1-1 0,-1 1 0,1 0 0,1-1 0,-1 1 0,1 0 0,0-1 0,-1 1 0,-1-1 0,0 0 0,0 0 0,0 0 0,-1 0 0,-1-1 0,1-1 0,-1-1 0,0 0 0,0-1 0,0 1 0,-1-1 0,-1 1 0,0 0 0,-1 1 0,-1-1 0,0 0 0,0-1 0,0 0 0,-2-3 0,0 0 0,0-2 0,1 0 0,0 0 0,2 3 0,2 1 0,0 2 0,1 1 0,0 1 0,1 0 0,0 0 0,0 1 0,1-1 0,0 2 0,0 0 0,0 0 0,-1 1 0,1-1 0,-1 1 0,0 0 0,1 0 0,-1 0 0,1 0 0,-1 0 0,0 1 0,0 2 0,0 0 0,1 1 0,0 2 0,0-1 0,0 1 0,0-2 0,0 0 0,0-2 0,-1 0 0,0-2 0,-1 1 0,1-1 0,0 0 0,-1 0 0,1 0 0,0 0 0,0-1 0,-1 1 0,1-1 0,-1 1 0,1 0 0,0-1 0,-1 0 0,1 0 0,-1 0 0,1 0 0,-1-1 0,1 1 0,0 0 0,0-1 0,0 1 0,0 0 0,0-1 0,0 1 0,0-1 0,0 0 0,1 0 0,-1 0 0,0 0 0,0-1 0,0 0 0,0 0 0,-1 0 0,1-1 0,0 0 0,0 0 0,0 0 0,0 0 0,0-1 0,0 1 0,1 0 0,-1 0 0,0 0 0,0 0 0,0 0 0,0 0 0,0 0 0,0 0 0,1 0 0,-1-1 0,0 1 0,-1-2 0,2 1 0,-1-2 0,0 0 0,1-1 0,0 0 0,-1 0 0,0 1 0,0 1 0,-1 1 0,0 1 0,0 0 0,0 1 0,0 0 0,0-1 0,0 1 0,0 0 0,0 0 0,0-1 0,0 1 0,0 0 0,0-1 0,0 1 0,-1-2 0,-1-1 0,1-3 0,-1 0 0,-1-1 0,2 3 0,-1 1 0,1 2 0,0 1 0,0 1 0,0 0 0,0 2 0,0 0 0,1 2 0,-1 1 0,0-1 0,1 1 0,0 0 0,-1 0 0,0-1 0,1 0 0,-1 0 0,0-1 0,0 0 0,0 0 0,0-1 0,0 1 0,0-1 0,1-1 0,-1 1 0,1-1 0,0 0 0,0 1 0,0-1 0,0 0 0,0 1 0,-1-1 0,1 1 0,0-1 0,-1 0 0,0 0 0,0-1 0,-1-1 0,0-2 0,-1-1 0,1-3 0,0 0 0,0 1 0,2 0 0,-1 0 0,0 2 0,1 1 0,-1 1 0,0 0 0,1 1 0,-2 0 0,1 0 0,0-1 0,0 1 0,0-1 0,0 0 0,1 1 0,2 6 0,-1-1 0,3 5 0,-2-3 0,1 1 0,-1-1 0,0-1 0,-1 0 0,0-2 0,-1-1 0,1-1 0,-1 0 0,1 0 0,0-1 0,1 0 0,-1 0 0,1 0 0,-1 1 0,1-1 0,-1 1 0,1 0 0,-1 1 0,0 0 0,0-1 0,-1 1 0,1-1 0,-1 0 0,0 0 0,0 0 0,-1 0 0,1 0 0,-1-1 0,0 1 0,0 0 0,0 0 0,0 0 0,0-1 0,1 1 0,-1 0 0,0-1 0,-1 0 0,0 0 0,0-2 0,-1-1 0,-1-3 0,-1-3 0,-4-6 0,-5-5 0,-5-5 0,-2-1 0,1 3 0,1 3 0,3 4 0,4 4 0,4 4 0,4 3 0,2 2 0,2 3 0,3-1 0,5 2 0,4 0 0,6 1 0,3 0 0,2 0 0,-1 0 0,-1-1 0,-4-1 0,-4 1 0,-5-1 0,-3 0 0,-2 0 0,-2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0 121 24575,'5'0'0,"2"0"0,-1 0 0,1 0 0,-1 0 0,-1 0 0,0 0 0,-1 0 0,-2 0 0,1 0 0,-1 0 0,0-1 0,0 1 0,-1 0 0,1-1 0,0 1 0,0 0 0,0-1 0,-1 1 0,1-1 0,0 1 0,0 0 0,1 0 0,-1 0 0,0 0 0,1-1 0,-1 1 0,0 0 0,0-1 0,1 1 0,0 0 0,-1 0 0,1-1 0,0 1 0,0 0 0,0 0 0,-1-1 0,1 1 0,0 0 0,0 0 0,0 0 0,0 0 0,0 0 0,0 0 0,-1 0 0,1 0 0,-2 0 0,1 0 0,0 0 0,0 0 0,-1 0 0,1 0 0,0 0 0,0 0 0,0 0 0,-1 0 0,1 0 0,0 0 0,0 0 0,0 0 0,0 0 0,0 0 0,1 0 0,-1 0 0,1 0 0,-1 0 0,1 1 0,-1-1 0,1 0 0,-2 0 0,1 0 0,-1 0 0,-1 1 0,2-1 0,-2 0 0,2 0 0,-1 0 0,0 0 0,0 0 0,0 0 0,0 0 0,0 0 0,0 0 0,0 0 0,0-1 0,-1 0 0,0-1 0,0 0 0,-1-2 0,0 1 0,1 0 0,-1 1 0,1 0 0,0 0 0,-1 1 0,1 0 0,0-1 0,0 1 0,0 0 0,0 0 0,0 0 0,0 0 0,0 0 0,0 0 0,0-1 0,0 1 0,1-1 0,0 0 0,0 0 0,1 0 0,-1 0 0,1-1 0,0 1 0,0 1 0,0-1 0,-1 0 0,1 1 0,0-1 0,-1 1 0,1-1 0,-1 0 0,1 0 0,-1 0 0,0 1 0,0 0 0,-3 1 0,1-1 0,-1 1 0,0 0 0,-1 1 0,-1 1 0,-1 1 0,0 1 0,0 1 0,1-2 0,0 1 0,0-2 0,0 0 0,1 0 0,-1-1 0,1 1 0,0-1 0,0 0 0,1 1 0,0 0 0,0-1 0,0 1 0,0 0 0,1 0 0,0-1 0,0 0 0,0 0 0,0 0 0,0-1 0,0 1 0,-1-1 0,1 0 0,-2 0 0,1 0 0,0 0 0,0-1 0,0 0 0,1-2 0,0-1 0,1-1 0,0-2 0,0-1 0,2 0 0,4 0 0,3-1 0,2 0 0,2 1 0,-1 2 0,0 0 0,-2 3 0,-1 0 0,-1 1 0,-2 1 0,-1 0 0,-2 1 0,-1 0 0,-1 0 0,0 0 0,0 0 0,1 0 0,-2 0 0,2 0 0,-1 0 0,0 0 0,0 0 0,1 0 0,-1 0 0,1 0 0,-1 0 0,0 0 0,0 1 0,-1 0 0,1 0 0,-1 1 0,0-1 0,1 0 0,-1 0 0,1-1 0,0 1 0,-1 0 0,1 0 0,0 0 0,0-1 0,0 0 0,0 0 0,0 0 0,0 0 0,0 0 0,0 0 0,1 0 0,-1 0 0,1 0 0,-1 0 0,1 0 0,0 0 0,-1 0 0,1 1 0,-1-1 0,0 0 0,1 0 0,-1 1 0,0-1 0,1 0 0,-1 0 0,0 0 0,0 0 0,1 1 0,-1-1 0,1 0 0,-1 0 0,1 0 0,0 1 0,0-1 0,-1 0 0,1 1 0,0-1 0,0 1 0,0-1 0,-1 0 0,1 1 0,0-1 0,0 0 0,-1 1 0,1-1 0,0 0 0,0 1 0,-1-1 0,0 1 0,1-1 0,-1 1 0,1 0 0,-1-1 0,0 1 0,0-1 0,0 1 0,0-1 0,0 0 0,0 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27 14 24575,'5'0'0,"0"0"0,0 0 0,-1 0 0,0 0 0,-1 0 0,0 0 0,0 0 0,0-1 0,0 1 0,1-1 0,0 0 0,-1 0 0,1 0 0,0 0 0,-1 0 0,-1 0 0,1 1 0,-1 0 0,1-1 0,1 1 0,1-1 0,-1 1 0,1-1 0,0 1 0,-1 0 0,0-1 0,0 1 0,0 0 0,-2-1 0,1 1 0,-2 0 0,0 0 0,0 0 0,0 0 0,0 0 0,1 0 0,-1 0 0,1 0 0,-1 0 0,0 0 0,0 0 0,-5-1 0,-2 1 0,-5 0 0,1 1 0,-2 0 0,0 1 0,-1-1 0,0 0 0,0 0 0,1 0 0,4-1 0,3 1 0,2-1 0,1 1 0,1 0 0,1 0 0,0 0 0,0 0 0,0 1 0,0-1 0,-1 1 0,1 0 0,0 0 0,-1 0 0,1-1 0,-1 1 0,1 0 0,0 0 0,0-1 0,0 1 0,0 0 0,-1 0 0,1 0 0,0-1 0,0 1 0,-1 0 0,0 0 0,1 1 0,-1-1 0,1 1 0,-1 0 0,0-1 0,0 1 0,0 1 0,0-1 0,-1 1 0,0 0 0,1 0 0,-1-1 0,0 1 0,0-2 0,0 0 0,1 0 0,0 0 0,0-1 0,1 0 0,0-1 0,-1 1 0,1 1 0,0-1 0,0 0 0,0 0 0,0 0 0,0 1 0,0-1 0,0 1 0,0-1 0,0 1 0,0 0 0,0-1 0,0 1 0,0 1 0,0-1 0,0 1 0,0 0 0,0 0 0,0 0 0,0-1 0,0 0 0,0 0 0,0 0 0,0 0 0,0 0 0,1 1 0,-1-1 0,0-1 0,1 1 0,-1-1 0,0-1 0,2 1 0,-1-1 0,0 0 0,0-1 0,0 0 0,1 0 0,-1 0 0,0 0 0,0 1 0,0-1 0,0 0 0,-1 0 0,1 1 0,0-1 0,0 0 0,0 0 0,0 0 0,0 0 0,0 0 0,0 0 0,0 0 0,1 0 0,-1 1 0,0-1 0,0 1 0,0 0 0,0-1 0,0 1 0,0-1 0,0 1 0,0-1 0,0 1 0,0 0 0,0-1 0,1 1 0,-1 0 0,0-1 0,1 1 0,0 0 0,-1 0 0,1 0 0,0 0 0,1 0 0,-1 0 0,1 0 0,0 0 0,0 0 0,0 0 0,-1 0 0,0 0 0,0 0 0,0 0 0,0 0 0,0 0 0,-1 0 0,1 0 0,0 0 0,0 0 0,1 0 0,-2 0 0,1 0 0,0 0 0,0 0 0,0 0 0,0-1 0,1 1 0,0 0 0,-1-1 0,1 1 0,0-1 0,-1 1 0,1 0 0,0 0 0,-1 0 0,0 0 0,0 0 0,1 0 0,-1-1 0,1 1 0,0 0 0,-1 0 0,1 0 0,-1-1 0,1 1 0,-1 0 0,0 0 0,0 0 0,-1 0 0,1 0 0,0 0 0,0 0 0,-1 0 0,1 0 0,-1 0 0,0 0 0,0 0 0,0 0 0,1 0 0,-1 0 0,0 0 0,0 0 0,1 0 0,-1 0 0,1 1 0,-1-1 0,-1 1 0,1-1 0,1 1 0,-1-1 0,0 1 0,0-1 0,0 1 0,0 0 0,0-1 0,0 1 0,-1-1 0,1 1 0,0 0 0,0-1 0,0 1 0,0 0 0,-1 0 0,1 0 0,0 0 0,-1 0 0,1 0 0,-1 0 0,1 0 0,-1 1 0,0-1 0,0 0 0,1-1 0,0 0 0,1 1 0,-1-1 0,0 0 0,0 0 0,0 0 0,0 0 0,0 0 0,0-2 0,-1 1 0,1-1 0,-1-1 0,0 1 0,0 0 0,0 0 0,0 1 0,0 0 0,0 0 0,0 0 0,0-1 0,0 1 0,0 0 0,-1 0 0,1 0 0,-1 0 0,1 0 0,0 0 0,-1 0 0,0 0 0,1 0 0,-1 0 0,0 0 0,0 0 0,1 0 0,-1 0 0,0-1 0,0 2 0,1-1 0,-1 0 0,0 0 0,1 0 0,-1-1 0,1 1 0,-1 0 0,1 1 0,-1-1 0,1 0 0,0 0 0,-1-1 0,1 1 0,0 1 0,0-2 0,0 1 0,0 0 0,0 0 0,0 0 0,0 0 0,0 0 0,0 0 0,0 0 0,0 0 0,0-1 0,0 1 0,0 0 0,0 0 0,0 0 0,0 0 0,0 0 0,0 0 0,0 0 0,0 0 0,-1 0 0,1 0 0,-1 0 0,1 0 0,-1 0 0,1 1 0,-1-1 0,1 0 0,-1 0 0,1 0 0,-1-1 0,1 1 0,-1 0 0,1 0 0,-1 0 0,1-1 0,-1 1 0,1-1 0,0 1 0,-1 0 0,1-1 0,-1 1 0,1 0 0,-1 0 0,1-1 0,-1 1 0,1 0 0,-1 0 0,1 0 0,-1 0 0,1-1 0,-1 1 0,1 0 0,-1 0 0,0-1 0,1 1 0,-1-1 0,1 1 0,-1 0 0,0 0 0,1 0 0,-1-1 0,0 1 0,1 0 0,-1-1 0,0 1 0,1 0 0,-1 0 0,1 0 0,-1 0 0,0 0 0,1 0 0,-1 0 0,0 0 0,0 1 0,0 0 0,-2 1 0,1 1 0,-1 0 0,-1 1 0,1 0 0,0-1 0,-1 1 0,1-2 0,-1 1 0,0-1 0,1 0 0,-1 0 0,0-1 0,0 1 0,0-1 0,0 0 0,-1 1 0,0-1 0,0 1 0,1 0 0,-1 0 0,1 0 0,1 0 0,1 0 0,0 0 0,1 0 0,0 0 0,0 0 0,0 1 0,1-1 0,0 1 0,-1 0 0,1 0 0,0 0 0,-1 0 0,0 0 0,0 0 0,1 0 0,-1 1 0,1-1 0,0 1 0,0 0 0,0 0 0,0-1 0,0 1 0,0-1 0,0 0 0,0-1 0,0 1 0,0-1 0,1-1 0,0 1 0,1-1 0,0-1 0,0 1 0,1-1 0,0-1 0,0 1 0,1-1 0,2 0 0,2 1 0,3 0 0,0 0 0,0 1 0,-2 0 0,-2 0 0,-2 0 0,-2 0 0,-1 0 0,0 0 0,-1 0 0,1 0 0,-1 0 0,0 0 0,-6 0 0,1 0 0,-4 0 0,1 1 0,1-1 0,-1 0 0,0 0 0,1 1 0,0-1 0,1 1 0,1 0 0,-1-1 0,0 1 0,0 0 0,0-1 0,-1 1 0,0 0 0,0 0 0,0 0 0,1 0 0,1-1 0,1 1 0,1-1 0,0 0 0,0 1 0,1-1 0,0 0 0,4 0 0,1 0 0,3 0 0,1-1 0,0 1 0,0-1 0,0-1 0,-2 0 0,-1 0 0,1 0 0,-1-1 0,1 0 0,-1 0 0,-1 0 0,-1 1 0,0 0 0,-1-1 0,0 1 0,-1-1 0,1 0 0,0 2 0,0-1 0,0 2 0,-1-1 0,1 1 0,0-1 0,0 1 0,0 0 0,-1 0 0,1 0 0,0 0 0,0 0 0,-1 0 0,1 0 0,-1 1 0,0 0 0,-1 0 0,-1 0 0,1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35 21 24575,'-9'0'0,"0"0"0,3 0 0,1 0 0,2 0 0,2-1 0,0 0 0,1-1 0,1 1 0,0-1 0,0 1 0,1 0 0,0 0 0,0-1 0,0 1 0,1 0 0,-1-1 0,0 1 0,0 0 0,0 0 0,0 0 0,0 1 0,1-1 0,-1 1 0,-1 0 0,1 0 0,0 0 0,0 0 0,0 0 0,-1 0 0,1 0 0,0 0 0,1 0 0,-1 0 0,0 0 0,1 0 0,0 0 0,0 0 0,1 0 0,1 0 0,1 0 0,1 0 0,-1 0 0,-1 0 0,-2 0 0,0 0 0,0 0 0,-1 1 0,0-1 0,0 1 0,-1-1 0,0 1 0,0 0 0,0 0 0,-1 0 0,1 0 0,-1 0 0,0 1 0,0-1 0,0 0 0,-2 1 0,-1-1 0,-3-1 0,0 0 0,-2 0 0,0 0 0,1 0 0,1 0 0,1 0 0,1-1 0,0 1 0,0 0 0,0 0 0,-1 0 0,-1 0 0,0 1 0,-1 1 0,1 0 0,0 0 0,2-1 0,0 0 0,2 0 0,1 0 0,1 0 0,-1 0 0,1 0 0,0 1 0,0-1 0,0 1 0,0-1 0,0 1 0,1 0 0,-1 0 0,1 0 0,1 0 0,-1 1 0,0-1 0,0 0 0,0 0 0,0 0 0,-1 0 0,1 0 0,-1 0 0,0 0 0,1-1 0,-1 1 0,0 0 0,0 0 0,0-1 0,0 1 0,0 0 0,0 0 0,0 0 0,0-1 0,0 1 0,0-1 0,0 1 0,0-1 0,0 0 0,0 0 0,0 1 0,0-2 0,0 1 0,0 0 0,0 0 0,0 1 0,0-1 0,0 0 0,1 1 0,0 1 0,-1-1 0,0 0 0,-1-2 0,0-1 0,0-1 0,-1-1 0,2 0 0,-1 0 0,1 0 0,0 1 0,0 0 0,1 0 0,0 0 0,0 0 0,1 1 0,1-1 0,-1 1 0,0 0 0,0 0 0,0 0 0,0 1 0,-1-1 0,1 1 0,0 0 0,0-1 0,0 1 0,1 0 0,0-1 0,0 1 0,0-1 0,0 0 0,1 0 0,0 0 0,1 1 0,-2-1 0,0 1 0,0 0 0,0 0 0,0-1 0,0 1 0,0 0 0,0 0 0,-1 0 0,0 0 0,1 0 0,-1 0 0,-1 0 0,0 0 0,0 0 0,0 1 0,-2 1 0,-1 0 0,-2 1 0,-1 0 0,-1 0 0,0-1 0,2-1 0,2-1 0,0 1 0,0-1 0,1 0 0,0 0 0,0 0 0,0 0 0,0 0 0,0 0 0,0 0 0,-1 0 0,1 0 0,0 0 0,0 0 0,0 0 0,0 0 0,0 1 0,5-1 0,-2 0 0,4 0 0,-2 0 0,0 0 0,-1 0 0,1 0 0,-2 0 0,0 0 0,0 0 0,0 0 0,0 0 0,0 0 0,0-1 0,0 1 0,-1 0 0,1 0 0,0 0 0,0 0 0,0 0 0,-1 0 0,1 0 0,-1 0 0,0 0 0,1 0 0,-1 0 0,0 0 0,0 0 0,0 0 0,1-1 0,-1 1 0,1 0 0,-1 0 0,0 0 0,1 0 0,-1 0 0,0 0 0,1 0 0,-1 0 0,1 0 0,0 0 0,1 0 0,0 0 0,-1 0 0,0 0 0,0 0 0,0 0 0,-1 0 0,1 0 0,-1 0 0,0 0 0,0 0 0,0 0 0,0 0 0,0 0 0,0 0 0,0 1 0,0 0 0,-1 0 0,0 0 0,0 1 0,0-1 0,0 0 0,0 1 0,0-1 0,0 0 0,0 0 0,0 0 0,0 0 0,0 0 0,0-4 0,0 1 0,0-3 0,0 1 0,0 1 0,0 0 0,-1 0 0,1 1 0,-1-1 0,0 1 0,0 0 0,1 0 0,0 1 0,-1 0 0,1-1 0,-1 1 0,0 0 0,0 0 0,0-1 0,0 1 0,0-1 0,0 1 0,-1-1 0,1 1 0,-1 0 0,1 0 0,0-1 0,-1 1 0,0 1 0,1-1 0,-1 1 0,1-1 0,-1 0 0,1 1 0,0-1 0,0 1 0,0 0 0,1-2 0,-1 2 0,1-2 0,1 1 0,-1 0 0,1 1 0,0-1 0,0 0 0,0 1 0,0-1 0,0 1 0,0-1 0,0 0 0,1 1 0,0 0 0,0 0 0,-1 0 0,0-1 0,-2 0 0,0 0 0,-2-1 0,2 1 0,0 1 0,-1-1 0,1 1 0,0-1 0,0 1 0,0 0 0,0-1 0,0 1 0,0-1 0,0 1 0,0-1 0,0 1 0,0-1 0,1 0 0,-1 1 0,0-1 0,0 0 0,0 1 0,0-1 0,0 1 0,0-1 0,0 1 0,0-1 0,-1 1 0,1-1 0,0 1 0,-1-1 0,1 1 0,-1 0 0,1 0 0,0-1 0,-1 1 0,1-1 0,-1 1 0,1 0 0,-1 0 0,1-1 0,-1 1 0,1 0 0,-1 0 0,1 0 0,-1 0 0,1 0 0,0 0 0,0 0 0,0 0 0,0 0 0,-1 0 0,1 0 0,0 0 0,0 0 0,0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 10 24575,'3'0'0,"0"0"0,-1 0 0,1 0 0,0 0 0,0-1 0,-1 1 0,0-1 0,1 1 0,-1-1 0,1 1 0,-1 0 0,0 0 0,0 0 0,0 0 0,-1 0 0,1 0 0,-1 0 0,0 0 0,0 0 0,1 0 0,-1 0 0,1 0 0,-1 0 0,1 0 0,0 0 0,0 0 0,1 0 0,1-1 0,-1 1 0,1 0 0,-1-1 0,0 1 0,0 0 0,-1-1 0,0 1 0,0 0 0,0-1 0,-1 1 0,0 0 0,0 0 0,0 0 0,0-1 0,0 1 0,1 0 0,-1 0 0,0 0 0,1 0 0,-1 0 0,1-1 0,0 1 0,0 0 0,0 0 0,0 0 0,0 0 0,1 0 0,-1 0 0,0-1 0,-1 1 0,1 0 0,0 0 0,0 0 0,1 0 0,-1 0 0,0 0 0,0 0 0,0 0 0,0 0 0,-1 0 0,1 0 0,-1 0 0,0 1 0,0 0 0,-1-1 0,0 2 0,0-1 0,0 0 0,2 0 0,-1-1 0,0 0 0,1 0 0,-1 0 0,0 1 0,0-1 0,0 0 0,0 1 0,0-1 0,1 1 0,-1-1 0,0 0 0,-4 0 0,1 0 0,-4 0 0,2-1 0,-1 1 0,0-1 0,-1 1 0,1-1 0,2 1 0,-1 0 0,0-1 0,0 1 0,0 0 0,0 0 0,0 0 0,0 0 0,0 0 0,1 0 0,-1 0 0,1 0 0,-1 0 0,1 0 0,0 0 0,-1 0 0,1 0 0,-1 0 0,0 0 0,0 0 0,1 0 0,-1 1 0,1-1 0,-1 1 0,0 0 0,0 0 0,1 0 0,-1 0 0,1 0 0,0-1 0,1 1 0,-1 0 0,1 0 0,0-1 0,0 1 0,0-1 0,0 1 0,0-1 0,0 1 0,1-1 0,-1 1 0,0 0 0,0-1 0,0 0 0,0 0 0,1 0 0,-1 1 0,0-1 0,1 0 0,0 0 0,-1 0 0,1 0 0,0 0 0,0 0 0,0 0 0,0 0 0,0 0 0,0 0 0,0 0 0,6 0 0,-1 1 0,5 0 0,-3 0 0,0 1 0,-2 0 0,-1 0 0,-1-1 0,-1 1 0,-1-1 0,0 1 0,0 0 0,0 0 0,0-1 0,0 1 0,-1 0 0,0 0 0,0-1 0,-1 0 0,-1 0 0,1-1 0,1 1 0,-1-1 0,1 0 0,-1 1 0,1-1 0,-1 0 0,1 0 0,-1 0 0,1 0 0,0 0 0,0 0 0,0 0 0,0 1 0,1 0 0,0 0 0,0 1 0,0-1 0,0 0 0,0 0 0,0 0 0,0 0 0,0 1 0,0-1 0,0 0 0,0 0 0,0 1 0,0-1 0,0 0 0,0 0 0,0 0 0,0 1 0,0-1 0,0 1 0,0-1 0,0 1 0,0 0 0,0-1 0,0 1 0,0 0 0,0 1 0,0-1 0,0 1 0,0-1 0,0 0 0,0 1 0,0-1 0,0-1 0,0 1 0,0 0 0,-1 0 0,1-1 0,0 1 0,0-1 0,0 0 0,0 1 0,0-1 0,0 0 0,0 0 0,0 0 0,0 0 0,0 0 0,0 0 0,0 0 0,0 0 0,0 1 0,0-1 0,-1 0 0,0-4 0,1 0 0,-1-2 0,1 2 0,1-2 0,0 1 0,0 1 0,1 0 0,0 2 0,0 0 0,-1-1 0,1 1 0,0 1 0,0-1 0,-1 1 0,0-1 0,1 1 0,-1 0 0,1 0 0,-1 0 0,0 0 0,1 0 0,-1 0 0,0 0 0,0 1 0,0 0 0,-1 0 0,1 0 0,0-1 0,0 0 0,0 0 0,0 0 0,0 0 0,0 0 0,1 0 0,-1 0 0,0 0 0,1 0 0,-1 0 0,1-1 0,-1 1 0,1-1 0,-1 1 0,1-1 0,0 1 0,0-1 0,-1 0 0,1 1 0,0-1 0,1 1 0,0 0 0,0-1 0,0 1 0,1 0 0,-1 0 0,1 0 0,0-1 0,0 1 0,-1 0 0,1 0 0,0 0 0,-1 0 0,0 0 0,0 0 0,0 0 0,-1 0 0,0-1 0,0 1 0,0 0 0,0 0 0,-1 0 0,1 0 0,0 0 0,0 0 0,1 0 0,-1 0 0,1 0 0,-1 0 0,1 0 0,0 0 0,0 0 0,0 0 0,0 0 0,1 0 0,-1 0 0,0 0 0,0 0 0,0 0 0,0 0 0,-1 0 0,0 0 0,-1 0 0,0 0 0,0 1 0,-1-1 0,0 2 0,0-1 0,0 1 0,0-1 0,0 0 0,0 0 0,0 1 0,0-1 0,0 0 0,0 0 0,0 0 0,0 0 0,1 0 0,0-3 0,-1 1 0,2-3 0,-2 1 0,0 0 0,0 0 0,0 0 0,0-1 0,0 2 0,0 0 0,0 1 0,0-1 0,0 1 0,0-1 0,0 1 0,0 0 0,0 0 0,0 0 0,0 0 0,0 0 0,0 0 0,-1 0 0,1 0 0,0 0 0,-1-1 0,0 1 0,1 0 0,0 0 0,-1 0 0,1 0 0,0 0 0,0 0 0,-1 0 0,1 0 0,0 0 0,0 0 0,-1 0 0,1 0 0,0 0 0,0 0 0,-1 0 0,1 0 0,-1 0 0,1 0 0,-1 0 0,-1 0 0,0 0 0,0 0 0,0 0 0,-1 0 0,0-1 0,1 2 0,-1-1 0,0 1 0,0-1 0,0 0 0,-1 1 0,1-1 0,0 1 0,0 0 0,0 0 0,1 0 0,-1 0 0,1 0 0,0 0 0,-1 0 0,1 0 0,0 0 0,0 0 0,-1 0 0,1 0 0,-1 0 0,0 0 0,0 1 0,0 0 0,0 0 0,-1 0 0,0 0 0,-1 0 0,1 0 0,0 0 0,0 0 0,1 0 0,-1 1 0,1-1 0,0 0 0,1 1 0,-1-1 0,2 1 0,-1-1 0,1 1 0,0-1 0,0 0 0,0 1 0,0-1 0,1 0 0,0 0 0,0 1 0,0-1 0,1 1 0,1 0 0,1 0 0,0 0 0,0 0 0,0-1 0,1 0 0,-1 0 0,0-1 0,0 0 0,0-1 0,0 1 0,0-1 0,0-1 0,0 1 0,0 0 0,1 0 0,-1 0 0,0 1 0,0-1 0,-1 0 0,1 0 0,0 1 0,-1 0 0,0-1 0,0 1 0,0 0 0,-1 0 0,1 0 0,0 0 0,0 0 0,-1 0 0,1 0 0,-1 0 0,2 0 0,0 0 0,0 0 0,1 0 0,-1 0 0,0 0 0,0 0 0,-1 0 0,0 0 0,-1 0 0,0 0 0,0 0 0,0 0 0,0 0 0,0 0 0,1 0 0,-1 0 0,0 0 0,1 0 0,0 0 0,0 0 0,-1 0 0,1 0 0,0 0 0,-1 0 0,1 0 0,-1-1 0,0 1 0,0-1 0,-1 0 0,0 0 0,0 0 0,0 0 0,0-1 0,0 1 0,0 0 0,1-1 0,-1 2 0,0-2 0,0 2 0,0-2 0,0 1 0,1 0 0,-1 0 0,0 0 0,0 0 0,0 1 0,0-1 0,0-1 0,0 1 0,0 0 0,0 0 0,0 0 0,-1 1 0,0-1 0,-2 1 0,3 0 0,-2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29.81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81 69 24575,'-9'-15'0,"3"3"0,6 8 0,0-2 0,2-3 0,-1 3 0,3-2 0,1 4 0,1 2 0,2 0 0,0 2 0,-2 2 0,1 1 0,-2 1 0,0 4 0,-2-3 0,1 3 0,-1-1 0,-1-1 0,0 2 0,-1 0 0,-1-2 0,1 2 0,-1 0 0,0-3 0,0 4 0,0-3 0,0 1 0,-1 1 0,-1-2 0,-2 0 0,-2 0 0,-1-3 0,0-1 0,-2-2 0,2 0 0,0-1 0,0 0 0,1-2 0,-1 1 0,1-1 0,-1 1 0,0 1 0,0-3 0,2 1 0,-2-2 0,3-3 0,0 1 0,0-2 0,1 1 0,-1 0 0,1-2 0,0 1 0,1 0 0,0 4 0,1-2 0,3 0 0,2 0 0,2 1 0,0 3 0,1 1 0,-1 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49.01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19 24575,'6'-2'0,"0"1"0,-3-1 0,0 0 0,0 1 0,-1 0 0,1 0 0,-1-1 0,1 1 0,-1 0 0,0 0 0,1 0 0,-1 0 0,0 1 0,0-1 0,0 1 0,1-1 0,-1 1 0,1 0 0,-1 0 0,1 0 0,-1 0 0,1 0 0,-2 0 0,2 0 0,0 0 0,0 0 0,0 0 0,-1 0 0,0 0 0,1 0 0,-1 0 0,1 0 0,-1 0 0,1 0 0,1 0 0,0 0 0,-1 0 0,1 0 0,0 0 0,0 0 0,-1 0 0,0 0 0,0 0 0,1 0 0,-2 0 0,1 0 0,0 0 0,0 0 0,1 0 0,-1 0 0,0 1 0,1-1 0,0 1 0,0 0 0,0 0 0,0 0 0,-1 0 0,1-1 0,0 1 0,-1-1 0,0 1 0,1 0 0,-1-1 0,-1 1 0,1 0 0,0-1 0,-1 1 0,0 0 0,0-1 0,0 1 0,1 0 0,-1 0 0,1 0 0,-1 0 0,0 1 0,0-1 0,0 1 0,1 1 0,-1-1 0,1 0 0,-1 0 0,0 0 0,0 0 0,0-1 0,0 0 0,0 0 0,1 0 0,-1 0 0,1 0 0,0 1 0,0-1 0,-1 1 0,1-1 0,0 1 0,0 0 0,0 1 0,0-1 0,0 0 0,0 1 0,0 0 0,-1-1 0,0-1 0,0 1 0,-1 0 0,0 0 0,1 0 0,-1 0 0,1 0 0,-1 0 0,1 0 0,-1-1 0,1 1 0,-1 0 0,0 0 0,0 0 0,0 0 0,0 0 0,0 0 0,0 1 0,-1-1 0,1 0 0,0 1 0,0-1 0,0 0 0,0 0 0,0 0 0,0 1 0,0-1 0,-1 0 0,1 0 0,-1 0 0,1 0 0,-1 0 0,1 0 0,0 0 0,0 0 0,0 0 0,0 1 0,1 0 0,-1 0 0,0 0 0,0 0 0,1 1 0,-1-1 0,1 0 0,-1 1 0,1 0 0,0 0 0,0 0 0,0 0 0,0 1 0,-1-1 0,1 1 0,-1 1 0,1 0 0,0-1 0,0 1 0,-1 0 0,1-1 0,-1 0 0,0-1 0,-1-1 0,1 1 0,-1-1 0,1 0 0,-1 0 0,1 0 0,-1 0 0,0-1 0,0 0 0,0 1 0,0-1 0,0 1 0,0 0 0,0 0 0,0 0 0,0-1 0,0 1 0,0 0 0,0 0 0,0 0 0,0 0 0,0 1 0,0-1 0,0 1 0,0 0 0,-1 0 0,1 0 0,-1 1 0,-1-1 0,1 0 0,0 0 0,0 0 0,0 1 0,-1-1 0,1 1 0,0 0 0,-1-1 0,1 1 0,-1-1 0,1 1 0,0-1 0,-1 1 0,0 0 0,0 0 0,0-1 0,-1 0 0,1 1 0,1-1 0,-1 0 0,0 0 0,0-1 0,0 0 0,1 0 0,-1 0 0,1-1 0,-1-1 0,0 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52.37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348 0 24575,'-4'5'0,"1"-1"0,2-3 0,-1 1 0,1-1 0,-1 1 0,0-1 0,0 1 0,1 0 0,-1-1 0,0 1 0,0-1 0,1 1 0,-1-1 0,1 1 0,-1-1 0,0 0 0,0 1 0,0 0 0,0 0 0,1 0 0,-1 0 0,-1 0 0,1 0 0,0-1 0,0 0 0,0 1 0,0-1 0,0 1 0,0 0 0,-1-1 0,0 1 0,0 0 0,0 0 0,0 0 0,1-1 0,-1 1 0,0-1 0,0 1 0,0-1 0,-1 1 0,0 0 0,-2 0 0,1 0 0,-1 1 0,0 0 0,0-1 0,0 1 0,0-1 0,1-1 0,1 1 0,0-1 0,0 0 0,1 0 0,-1 0 0,1 0 0,-1 0 0,1 0 0,0 0 0,1 0 0,-1-1 0,0 1 0,0 0 0,0-1 0,1 1 0,-1-1 0,0 0 0,1 0 0,0 0 0,-1 0 0,1 0 0,0 0 0,0 0 0,0 0 0,-1 0 0,1 0 0,-1 0 0,0 0 0,0 0 0,0 0 0,0 0 0,0 0 0,0 0 0,0 0 0,0 0 0,0 0 0,0 0 0,-1 0 0,1 0 0,-1 0 0,1 0 0,0 0 0,0 0 0,-1 0 0,0 0 0,1 0 0,-1 0 0,1 0 0,0 0 0,0-1 0,0 0 0,0 0 0,0 1 0,1-1 0,-1 1 0,1-1 0,0 1 0,0-1 0,0-1 0,0 1 0,0 0 0,0-1 0,-1 1 0,1 0 0,1 0 0,-1 0 0,0 0 0,0 1 0,1-1 0,-2-1 0,1 1 0,1 0 0,-1 0 0,0 0 0,1 0 0,-1 0 0,0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58.59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143 500 24575,'-6'-3'0,"1"0"0,3 2 0,0-1 0,0 1 0,0-1 0,-1 0 0,0-1 0,0 2 0,1-1 0,0 1 0,0 0 0,-1 0 0,1 0 0,0 0 0,1 0 0,-1 0 0,0 0 0,0 0 0,-1 0 0,0 0 0,1 0 0,-1 0 0,2 0 0,-1 0 0,0-1 0,0 1 0,0 0 0,-1-1 0,1 1 0,0 0 0,-1-1 0,0 0 0,1-1 0,0 1 0,0-1 0,0 1 0,0 0 0,0 0 0,1 0 0,0 0 0,1 0 0,-1 0 0,0 0 0,1 0 0,-1 0 0,0 0 0,0 0 0,0 0 0,-1 0 0,1-1 0,0 1 0,1 0 0,-1 0 0,0 0 0,0 0 0,1 0 0,-1 0 0,0 0 0,0 0 0,1-1 0,-1 1 0,0 0 0,0 0 0,0-1 0,1 1 0,-1-1 0,0 1 0,1 0 0,-1 0 0,0 0 0,1 0 0,-1-1 0,0 1 0,-1-2 0,1 1 0,0 0 0,0 0 0,0 0 0,0 1 0,1-1 0,-1 1 0,1 0 0,-1 0 0,0 0 0,1 0 0,-1-1 0,1 1 0,-1-2 0,0 1 0,1 0 0,-1 0 0,0 1 0,1-1 0,-1 0 0,0 0 0,0-1 0,0 1 0,1 0 0,-1 0 0,0 0 0,1 0 0,-1 1 0,1 0 0,0 0 0,0 0 0,0-1 0,0 1 0,0 0 0,0 0 0,0 0 0,0-1 0,0 1 0,0-1 0,0 1 0,0 0 0,0 0 0,0 0 0,0-1 0,0 1 0,0 0 0,0-1 0,0 1 0,0 0 0,0-1 0,0 1 0,0 0 0,0 0 0,0 0 0,0 0 0,0 0 0,0-1 0,1 2 0,-1-2 0,1 2 0,0-2 0,-1 1 0,1 0 0,0 1 0,1-1 0,-1 0 0,0 0 0,0 0 0,1 0 0,-1 0 0,1 0 0,-1 0 0,0 0 0,0 1 0,0-1 0,0 0 0,0-1 0,0 2 0,0-1 0,0 0 0,0 0 0,0 0 0,1 0 0,-2 1 0,1-2 0,0 1 0,0 0 0,-1 0 0,1 0 0,-1 0 0,2-1 0,-1 1 0,0 0 0,-1 0 0,1 0 0,0 0 0,-1 0 0,1 0 0,-1-1 0,1 0 0,1 0 0,0 0 0,-1-1 0,1 1 0,-1 1 0,0-1 0,0 1 0,0 0 0,-1-1 0,1 1 0,1 0 0,-2 0 0,2 0 0,-1 0 0,1-1 0,-1 1 0,0-1 0,1 1 0,0-1 0,-1 0 0,1 0 0,0 1 0,-1 0 0,0 0 0,0 0 0,1 1 0,-1-1 0,0 0 0,1 1 0,0-1 0,0-1 0,-1 1 0,1 0 0,-1 0 0,1 0 0,0 0 0,0 1 0,-1-1 0,1 1 0,0-1 0,-1 0 0,1 1 0,-1-1 0,1 1 0,0 0 0,-1 0 0,1-1 0,0 1 0,-1-1 0,0 1 0,1 0 0,0 0 0,0-1 0,0 1 0,0-1 0,1 0 0,-1 0 0,1 0 0,-1 0 0,0 1 0,0-1 0,0 0 0,0 1 0,-1-1 0,1 1 0,0 0 0,-1-1 0,1 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17.8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261 0 24575,'-1'5'0,"0"0"0,0-4 0,1 1 0,-1 0 0,0 0 0,0 1 0,0-1 0,1-1 0,-1 1 0,0 0 0,0 1 0,1-1 0,-1 0 0,1 1 0,-1-2 0,1 2 0,-1-1 0,0 1 0,1-1 0,-1 0 0,1 0 0,-1 0 0,1 0 0,-1 0 0,0 0 0,1 0 0,-1 0 0,1 1 0,-1-1 0,1 0 0,-1 0 0,1 1 0,-1-1 0,0 0 0,0 1 0,0-1 0,0 0 0,0 1 0,0 0 0,0 0 0,-1 0 0,1 0 0,-1-1 0,2 0 0,-2 0 0,1 0 0,0 0 0,0 0 0,-1 0 0,1 0 0,-1 0 0,0 0 0,0 1 0,0-1 0,0 0 0,0 1 0,1-1 0,-1 1 0,-1-1 0,1 0 0,0 0 0,1 0 0,-1 0 0,0 0 0,0 0 0,0 0 0,-1-1 0,1 1 0,0-1 0,0 1 0,0-1 0,1 0 0,-1 0 0,0 0 0,0 0 0,0 0 0,0 0 0,0 0 0,0 0 0,0 0 0,1 0 0,-2 0 0,2 0 0,-1 0 0,0 0 0,0 0 0,1 1 0,-1-1 0,0 0 0,1 0 0,-1 1 0,0-1 0,1 0 0,0 1 0,-1-1 0,1 0 0,-1 1 0,0-1 0,1 0 0,-1 1 0,1-1 0,-1 1 0,1-1 0,-1 0 0,0 1 0,1-1 0,-1 0 0,0 0 0,0 0 0,0 0 0,0 0 0,-1 1 0,1-1 0,0-1 0,0 1 0,0 0 0,-1-1 0,1 1 0,-1 0 0,0 0 0,1 0 0,0 0 0,0 0 0,0 0 0,-1 0 0,0 0 0,0 1 0,0-1 0,1 0 0,0 1 0,0-1 0,0-1 0,-1 1 0,0-1 0,1 1 0,0 0 0,-1 0 0,1-1 0,-1 1 0,-1 0 0,1-1 0,0 1 0,0 0 0,1-1 0,-1 1 0,0-1 0,1 0 0,0 0 0,0 0 0,-1 0 0,2 0 0,-2 0 0,1 0 0,0 0 0,0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9356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388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3" Type="http://schemas.openxmlformats.org/officeDocument/2006/relationships/image" Target="../media/image60.emf"/><Relationship Id="rId7" Type="http://schemas.openxmlformats.org/officeDocument/2006/relationships/image" Target="../media/image64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emf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13" Type="http://schemas.openxmlformats.org/officeDocument/2006/relationships/image" Target="../media/image77.emf"/><Relationship Id="rId3" Type="http://schemas.openxmlformats.org/officeDocument/2006/relationships/image" Target="../media/image67.emf"/><Relationship Id="rId7" Type="http://schemas.openxmlformats.org/officeDocument/2006/relationships/image" Target="../media/image71.emf"/><Relationship Id="rId12" Type="http://schemas.openxmlformats.org/officeDocument/2006/relationships/image" Target="../media/image76.emf"/><Relationship Id="rId17" Type="http://schemas.openxmlformats.org/officeDocument/2006/relationships/image" Target="../media/image81.emf"/><Relationship Id="rId2" Type="http://schemas.openxmlformats.org/officeDocument/2006/relationships/image" Target="../media/image66.emf"/><Relationship Id="rId16" Type="http://schemas.openxmlformats.org/officeDocument/2006/relationships/image" Target="../media/image8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emf"/><Relationship Id="rId11" Type="http://schemas.openxmlformats.org/officeDocument/2006/relationships/image" Target="../media/image75.emf"/><Relationship Id="rId5" Type="http://schemas.openxmlformats.org/officeDocument/2006/relationships/image" Target="../media/image69.emf"/><Relationship Id="rId15" Type="http://schemas.openxmlformats.org/officeDocument/2006/relationships/image" Target="../media/image79.emf"/><Relationship Id="rId10" Type="http://schemas.openxmlformats.org/officeDocument/2006/relationships/image" Target="../media/image74.emf"/><Relationship Id="rId4" Type="http://schemas.openxmlformats.org/officeDocument/2006/relationships/image" Target="../media/image68.emf"/><Relationship Id="rId9" Type="http://schemas.openxmlformats.org/officeDocument/2006/relationships/image" Target="../media/image73.emf"/><Relationship Id="rId14" Type="http://schemas.openxmlformats.org/officeDocument/2006/relationships/image" Target="../media/image78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image" Target="../media/image83.emf"/><Relationship Id="rId7" Type="http://schemas.openxmlformats.org/officeDocument/2006/relationships/image" Target="../media/image87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emf"/><Relationship Id="rId5" Type="http://schemas.openxmlformats.org/officeDocument/2006/relationships/image" Target="../media/image85.emf"/><Relationship Id="rId4" Type="http://schemas.openxmlformats.org/officeDocument/2006/relationships/image" Target="../media/image84.emf"/><Relationship Id="rId9" Type="http://schemas.openxmlformats.org/officeDocument/2006/relationships/image" Target="../media/image8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7" Type="http://schemas.openxmlformats.org/officeDocument/2006/relationships/image" Target="../media/image95.emf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emf"/><Relationship Id="rId5" Type="http://schemas.openxmlformats.org/officeDocument/2006/relationships/image" Target="../media/image93.emf"/><Relationship Id="rId4" Type="http://schemas.openxmlformats.org/officeDocument/2006/relationships/image" Target="../media/image9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7" Type="http://schemas.openxmlformats.org/officeDocument/2006/relationships/image" Target="../media/image104.emf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emf"/><Relationship Id="rId5" Type="http://schemas.openxmlformats.org/officeDocument/2006/relationships/image" Target="../media/image102.emf"/><Relationship Id="rId4" Type="http://schemas.openxmlformats.org/officeDocument/2006/relationships/image" Target="../media/image10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.png"/><Relationship Id="rId14" Type="http://schemas.openxmlformats.org/officeDocument/2006/relationships/customXml" Target="../ink/ink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7" Type="http://schemas.openxmlformats.org/officeDocument/2006/relationships/image" Target="../media/image112.emf"/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emf"/><Relationship Id="rId5" Type="http://schemas.openxmlformats.org/officeDocument/2006/relationships/image" Target="../media/image110.emf"/><Relationship Id="rId4" Type="http://schemas.openxmlformats.org/officeDocument/2006/relationships/image" Target="../media/image109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111.xml"/><Relationship Id="rId18" Type="http://schemas.openxmlformats.org/officeDocument/2006/relationships/image" Target="../media/image119.svg"/><Relationship Id="rId3" Type="http://schemas.openxmlformats.org/officeDocument/2006/relationships/image" Target="../media/image114.png"/><Relationship Id="rId7" Type="http://schemas.openxmlformats.org/officeDocument/2006/relationships/customXml" Target="../ink/ink108.xml"/><Relationship Id="rId12" Type="http://schemas.openxmlformats.org/officeDocument/2006/relationships/image" Target="NULL"/><Relationship Id="rId17" Type="http://schemas.openxmlformats.org/officeDocument/2006/relationships/image" Target="../media/image118.png"/><Relationship Id="rId2" Type="http://schemas.openxmlformats.org/officeDocument/2006/relationships/image" Target="../media/image113.png"/><Relationship Id="rId16" Type="http://schemas.openxmlformats.org/officeDocument/2006/relationships/image" Target="../media/image117.svg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customXml" Target="../ink/ink110.xml"/><Relationship Id="rId5" Type="http://schemas.openxmlformats.org/officeDocument/2006/relationships/customXml" Target="../ink/ink107.xml"/><Relationship Id="rId15" Type="http://schemas.openxmlformats.org/officeDocument/2006/relationships/image" Target="../media/image116.png"/><Relationship Id="rId10" Type="http://schemas.openxmlformats.org/officeDocument/2006/relationships/image" Target="NULL"/><Relationship Id="rId4" Type="http://schemas.openxmlformats.org/officeDocument/2006/relationships/image" Target="../media/image115.svg"/><Relationship Id="rId9" Type="http://schemas.openxmlformats.org/officeDocument/2006/relationships/customXml" Target="../ink/ink109.xml"/><Relationship Id="rId1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.png"/><Relationship Id="rId21" Type="http://schemas.openxmlformats.org/officeDocument/2006/relationships/customXml" Target="../ink/ink16.xml"/><Relationship Id="rId42" Type="http://schemas.openxmlformats.org/officeDocument/2006/relationships/image" Target="../media/image27.png"/><Relationship Id="rId47" Type="http://schemas.openxmlformats.org/officeDocument/2006/relationships/customXml" Target="../ink/ink29.xml"/><Relationship Id="rId63" Type="http://schemas.openxmlformats.org/officeDocument/2006/relationships/customXml" Target="../ink/ink37.xml"/><Relationship Id="rId68" Type="http://schemas.openxmlformats.org/officeDocument/2006/relationships/image" Target="../media/image40.png"/><Relationship Id="rId84" Type="http://schemas.openxmlformats.org/officeDocument/2006/relationships/image" Target="../media/image48.png"/><Relationship Id="rId89" Type="http://schemas.openxmlformats.org/officeDocument/2006/relationships/customXml" Target="../ink/ink50.xml"/><Relationship Id="rId16" Type="http://schemas.openxmlformats.org/officeDocument/2006/relationships/image" Target="../media/image14.png"/><Relationship Id="rId11" Type="http://schemas.openxmlformats.org/officeDocument/2006/relationships/customXml" Target="../ink/ink11.xml"/><Relationship Id="rId32" Type="http://schemas.openxmlformats.org/officeDocument/2006/relationships/image" Target="../media/image22.png"/><Relationship Id="rId37" Type="http://schemas.openxmlformats.org/officeDocument/2006/relationships/customXml" Target="../ink/ink24.xml"/><Relationship Id="rId53" Type="http://schemas.openxmlformats.org/officeDocument/2006/relationships/customXml" Target="../ink/ink32.xml"/><Relationship Id="rId58" Type="http://schemas.openxmlformats.org/officeDocument/2006/relationships/image" Target="../media/image35.png"/><Relationship Id="rId74" Type="http://schemas.openxmlformats.org/officeDocument/2006/relationships/image" Target="../media/image43.png"/><Relationship Id="rId79" Type="http://schemas.openxmlformats.org/officeDocument/2006/relationships/customXml" Target="../ink/ink45.xml"/><Relationship Id="rId5" Type="http://schemas.openxmlformats.org/officeDocument/2006/relationships/customXml" Target="../ink/ink8.xml"/><Relationship Id="rId90" Type="http://schemas.openxmlformats.org/officeDocument/2006/relationships/image" Target="../media/image51.png"/><Relationship Id="rId14" Type="http://schemas.openxmlformats.org/officeDocument/2006/relationships/image" Target="../media/image13.png"/><Relationship Id="rId22" Type="http://schemas.openxmlformats.org/officeDocument/2006/relationships/image" Target="../media/image17.png"/><Relationship Id="rId27" Type="http://schemas.openxmlformats.org/officeDocument/2006/relationships/customXml" Target="../ink/ink19.xml"/><Relationship Id="rId30" Type="http://schemas.openxmlformats.org/officeDocument/2006/relationships/image" Target="../media/image21.png"/><Relationship Id="rId35" Type="http://schemas.openxmlformats.org/officeDocument/2006/relationships/customXml" Target="../ink/ink23.xml"/><Relationship Id="rId43" Type="http://schemas.openxmlformats.org/officeDocument/2006/relationships/customXml" Target="../ink/ink27.xml"/><Relationship Id="rId48" Type="http://schemas.openxmlformats.org/officeDocument/2006/relationships/image" Target="../media/image30.png"/><Relationship Id="rId56" Type="http://schemas.openxmlformats.org/officeDocument/2006/relationships/image" Target="../media/image34.png"/><Relationship Id="rId64" Type="http://schemas.openxmlformats.org/officeDocument/2006/relationships/image" Target="../media/image38.png"/><Relationship Id="rId69" Type="http://schemas.openxmlformats.org/officeDocument/2006/relationships/customXml" Target="../ink/ink40.xml"/><Relationship Id="rId77" Type="http://schemas.openxmlformats.org/officeDocument/2006/relationships/customXml" Target="../ink/ink44.xml"/><Relationship Id="rId8" Type="http://schemas.openxmlformats.org/officeDocument/2006/relationships/image" Target="../media/image10.png"/><Relationship Id="rId51" Type="http://schemas.openxmlformats.org/officeDocument/2006/relationships/customXml" Target="../ink/ink31.xml"/><Relationship Id="rId72" Type="http://schemas.openxmlformats.org/officeDocument/2006/relationships/image" Target="../media/image42.png"/><Relationship Id="rId80" Type="http://schemas.openxmlformats.org/officeDocument/2006/relationships/image" Target="../media/image46.png"/><Relationship Id="rId85" Type="http://schemas.openxmlformats.org/officeDocument/2006/relationships/customXml" Target="../ink/ink48.xml"/><Relationship Id="rId3" Type="http://schemas.openxmlformats.org/officeDocument/2006/relationships/customXml" Target="../ink/ink7.xml"/><Relationship Id="rId12" Type="http://schemas.openxmlformats.org/officeDocument/2006/relationships/image" Target="../media/image12.png"/><Relationship Id="rId17" Type="http://schemas.openxmlformats.org/officeDocument/2006/relationships/customXml" Target="../ink/ink14.xml"/><Relationship Id="rId25" Type="http://schemas.openxmlformats.org/officeDocument/2006/relationships/customXml" Target="../ink/ink18.xml"/><Relationship Id="rId33" Type="http://schemas.openxmlformats.org/officeDocument/2006/relationships/customXml" Target="../ink/ink22.xml"/><Relationship Id="rId38" Type="http://schemas.openxmlformats.org/officeDocument/2006/relationships/image" Target="../media/image25.png"/><Relationship Id="rId46" Type="http://schemas.openxmlformats.org/officeDocument/2006/relationships/image" Target="../media/image29.png"/><Relationship Id="rId59" Type="http://schemas.openxmlformats.org/officeDocument/2006/relationships/customXml" Target="../ink/ink35.xml"/><Relationship Id="rId67" Type="http://schemas.openxmlformats.org/officeDocument/2006/relationships/customXml" Target="../ink/ink39.xml"/><Relationship Id="rId20" Type="http://schemas.openxmlformats.org/officeDocument/2006/relationships/image" Target="../media/image16.png"/><Relationship Id="rId41" Type="http://schemas.openxmlformats.org/officeDocument/2006/relationships/customXml" Target="../ink/ink26.xml"/><Relationship Id="rId54" Type="http://schemas.openxmlformats.org/officeDocument/2006/relationships/image" Target="../media/image33.png"/><Relationship Id="rId62" Type="http://schemas.openxmlformats.org/officeDocument/2006/relationships/image" Target="../media/image37.png"/><Relationship Id="rId70" Type="http://schemas.openxmlformats.org/officeDocument/2006/relationships/image" Target="../media/image41.png"/><Relationship Id="rId75" Type="http://schemas.openxmlformats.org/officeDocument/2006/relationships/customXml" Target="../ink/ink43.xml"/><Relationship Id="rId83" Type="http://schemas.openxmlformats.org/officeDocument/2006/relationships/customXml" Target="../ink/ink47.xml"/><Relationship Id="rId88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5" Type="http://schemas.openxmlformats.org/officeDocument/2006/relationships/customXml" Target="../ink/ink13.xml"/><Relationship Id="rId23" Type="http://schemas.openxmlformats.org/officeDocument/2006/relationships/customXml" Target="../ink/ink17.xml"/><Relationship Id="rId28" Type="http://schemas.openxmlformats.org/officeDocument/2006/relationships/image" Target="../media/image20.png"/><Relationship Id="rId36" Type="http://schemas.openxmlformats.org/officeDocument/2006/relationships/image" Target="../media/image24.png"/><Relationship Id="rId49" Type="http://schemas.openxmlformats.org/officeDocument/2006/relationships/customXml" Target="../ink/ink30.xml"/><Relationship Id="rId57" Type="http://schemas.openxmlformats.org/officeDocument/2006/relationships/customXml" Target="../ink/ink34.xml"/><Relationship Id="rId10" Type="http://schemas.openxmlformats.org/officeDocument/2006/relationships/image" Target="../media/image11.png"/><Relationship Id="rId31" Type="http://schemas.openxmlformats.org/officeDocument/2006/relationships/customXml" Target="../ink/ink21.xml"/><Relationship Id="rId44" Type="http://schemas.openxmlformats.org/officeDocument/2006/relationships/image" Target="../media/image28.png"/><Relationship Id="rId52" Type="http://schemas.openxmlformats.org/officeDocument/2006/relationships/image" Target="../media/image32.png"/><Relationship Id="rId60" Type="http://schemas.openxmlformats.org/officeDocument/2006/relationships/image" Target="../media/image36.png"/><Relationship Id="rId65" Type="http://schemas.openxmlformats.org/officeDocument/2006/relationships/customXml" Target="../ink/ink38.xml"/><Relationship Id="rId73" Type="http://schemas.openxmlformats.org/officeDocument/2006/relationships/customXml" Target="../ink/ink42.xml"/><Relationship Id="rId78" Type="http://schemas.openxmlformats.org/officeDocument/2006/relationships/image" Target="../media/image45.png"/><Relationship Id="rId81" Type="http://schemas.openxmlformats.org/officeDocument/2006/relationships/customXml" Target="../ink/ink46.xml"/><Relationship Id="rId86" Type="http://schemas.openxmlformats.org/officeDocument/2006/relationships/image" Target="../media/image49.png"/><Relationship Id="rId4" Type="http://schemas.openxmlformats.org/officeDocument/2006/relationships/image" Target="../media/image8.png"/><Relationship Id="rId9" Type="http://schemas.openxmlformats.org/officeDocument/2006/relationships/customXml" Target="../ink/ink10.xml"/><Relationship Id="rId13" Type="http://schemas.openxmlformats.org/officeDocument/2006/relationships/customXml" Target="../ink/ink12.xml"/><Relationship Id="rId18" Type="http://schemas.openxmlformats.org/officeDocument/2006/relationships/image" Target="../media/image15.png"/><Relationship Id="rId39" Type="http://schemas.openxmlformats.org/officeDocument/2006/relationships/customXml" Target="../ink/ink25.xml"/><Relationship Id="rId34" Type="http://schemas.openxmlformats.org/officeDocument/2006/relationships/image" Target="../media/image23.png"/><Relationship Id="rId50" Type="http://schemas.openxmlformats.org/officeDocument/2006/relationships/image" Target="../media/image31.png"/><Relationship Id="rId55" Type="http://schemas.openxmlformats.org/officeDocument/2006/relationships/customXml" Target="../ink/ink33.xml"/><Relationship Id="rId76" Type="http://schemas.openxmlformats.org/officeDocument/2006/relationships/image" Target="../media/image44.png"/><Relationship Id="rId7" Type="http://schemas.openxmlformats.org/officeDocument/2006/relationships/customXml" Target="../ink/ink9.xml"/><Relationship Id="rId71" Type="http://schemas.openxmlformats.org/officeDocument/2006/relationships/customXml" Target="../ink/ink41.xml"/><Relationship Id="rId2" Type="http://schemas.openxmlformats.org/officeDocument/2006/relationships/image" Target="../media/image2.jpg"/><Relationship Id="rId29" Type="http://schemas.openxmlformats.org/officeDocument/2006/relationships/customXml" Target="../ink/ink20.xml"/><Relationship Id="rId24" Type="http://schemas.openxmlformats.org/officeDocument/2006/relationships/image" Target="../media/image18.png"/><Relationship Id="rId40" Type="http://schemas.openxmlformats.org/officeDocument/2006/relationships/image" Target="../media/image26.png"/><Relationship Id="rId45" Type="http://schemas.openxmlformats.org/officeDocument/2006/relationships/customXml" Target="../ink/ink28.xml"/><Relationship Id="rId66" Type="http://schemas.openxmlformats.org/officeDocument/2006/relationships/image" Target="../media/image39.png"/><Relationship Id="rId87" Type="http://schemas.openxmlformats.org/officeDocument/2006/relationships/customXml" Target="../ink/ink49.xml"/><Relationship Id="rId61" Type="http://schemas.openxmlformats.org/officeDocument/2006/relationships/customXml" Target="../ink/ink36.xml"/><Relationship Id="rId82" Type="http://schemas.openxmlformats.org/officeDocument/2006/relationships/image" Target="../media/image47.png"/><Relationship Id="rId19" Type="http://schemas.openxmlformats.org/officeDocument/2006/relationships/customXml" Target="../ink/ink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3.xml"/><Relationship Id="rId21" Type="http://schemas.openxmlformats.org/officeDocument/2006/relationships/image" Target="../media/image62.png"/><Relationship Id="rId42" Type="http://schemas.openxmlformats.org/officeDocument/2006/relationships/customXml" Target="../ink/ink71.xml"/><Relationship Id="rId47" Type="http://schemas.openxmlformats.org/officeDocument/2006/relationships/image" Target="../media/image75.png"/><Relationship Id="rId63" Type="http://schemas.openxmlformats.org/officeDocument/2006/relationships/image" Target="../media/image83.png"/><Relationship Id="rId68" Type="http://schemas.openxmlformats.org/officeDocument/2006/relationships/customXml" Target="../ink/ink84.xml"/><Relationship Id="rId84" Type="http://schemas.openxmlformats.org/officeDocument/2006/relationships/customXml" Target="../ink/ink92.xml"/><Relationship Id="rId89" Type="http://schemas.openxmlformats.org/officeDocument/2006/relationships/image" Target="../media/image96.png"/><Relationship Id="rId112" Type="http://schemas.openxmlformats.org/officeDocument/2006/relationships/image" Target="../media/image108.png"/><Relationship Id="rId16" Type="http://schemas.openxmlformats.org/officeDocument/2006/relationships/customXml" Target="../ink/ink58.xml"/><Relationship Id="rId107" Type="http://schemas.openxmlformats.org/officeDocument/2006/relationships/customXml" Target="../ink/ink103.xml"/><Relationship Id="rId11" Type="http://schemas.openxmlformats.org/officeDocument/2006/relationships/customXml" Target="../ink/ink55.xml"/><Relationship Id="rId32" Type="http://schemas.openxmlformats.org/officeDocument/2006/relationships/customXml" Target="../ink/ink66.xml"/><Relationship Id="rId37" Type="http://schemas.openxmlformats.org/officeDocument/2006/relationships/image" Target="../media/image70.png"/><Relationship Id="rId53" Type="http://schemas.openxmlformats.org/officeDocument/2006/relationships/image" Target="../media/image78.png"/><Relationship Id="rId58" Type="http://schemas.openxmlformats.org/officeDocument/2006/relationships/customXml" Target="../ink/ink79.xml"/><Relationship Id="rId74" Type="http://schemas.openxmlformats.org/officeDocument/2006/relationships/customXml" Target="../ink/ink87.xml"/><Relationship Id="rId79" Type="http://schemas.openxmlformats.org/officeDocument/2006/relationships/image" Target="../media/image91.png"/><Relationship Id="rId102" Type="http://schemas.openxmlformats.org/officeDocument/2006/relationships/image" Target="../media/image103.png"/><Relationship Id="rId5" Type="http://schemas.openxmlformats.org/officeDocument/2006/relationships/customXml" Target="../ink/ink52.xml"/><Relationship Id="rId90" Type="http://schemas.openxmlformats.org/officeDocument/2006/relationships/image" Target="../media/image5.jpg"/><Relationship Id="rId95" Type="http://schemas.openxmlformats.org/officeDocument/2006/relationships/customXml" Target="../ink/ink97.xml"/><Relationship Id="rId22" Type="http://schemas.openxmlformats.org/officeDocument/2006/relationships/customXml" Target="../ink/ink61.xml"/><Relationship Id="rId27" Type="http://schemas.openxmlformats.org/officeDocument/2006/relationships/image" Target="../media/image65.png"/><Relationship Id="rId43" Type="http://schemas.openxmlformats.org/officeDocument/2006/relationships/image" Target="../media/image73.png"/><Relationship Id="rId48" Type="http://schemas.openxmlformats.org/officeDocument/2006/relationships/customXml" Target="../ink/ink74.xml"/><Relationship Id="rId64" Type="http://schemas.openxmlformats.org/officeDocument/2006/relationships/customXml" Target="../ink/ink82.xml"/><Relationship Id="rId69" Type="http://schemas.openxmlformats.org/officeDocument/2006/relationships/image" Target="../media/image86.png"/><Relationship Id="rId113" Type="http://schemas.openxmlformats.org/officeDocument/2006/relationships/customXml" Target="../ink/ink106.xml"/><Relationship Id="rId80" Type="http://schemas.openxmlformats.org/officeDocument/2006/relationships/customXml" Target="../ink/ink90.xml"/><Relationship Id="rId85" Type="http://schemas.openxmlformats.org/officeDocument/2006/relationships/image" Target="../media/image94.png"/><Relationship Id="rId12" Type="http://schemas.openxmlformats.org/officeDocument/2006/relationships/image" Target="../media/image58.png"/><Relationship Id="rId17" Type="http://schemas.openxmlformats.org/officeDocument/2006/relationships/image" Target="../media/image60.png"/><Relationship Id="rId33" Type="http://schemas.openxmlformats.org/officeDocument/2006/relationships/image" Target="../media/image68.png"/><Relationship Id="rId38" Type="http://schemas.openxmlformats.org/officeDocument/2006/relationships/customXml" Target="../ink/ink69.xml"/><Relationship Id="rId59" Type="http://schemas.openxmlformats.org/officeDocument/2006/relationships/image" Target="../media/image81.png"/><Relationship Id="rId103" Type="http://schemas.openxmlformats.org/officeDocument/2006/relationships/customXml" Target="../ink/ink101.xml"/><Relationship Id="rId108" Type="http://schemas.openxmlformats.org/officeDocument/2006/relationships/image" Target="../media/image106.png"/><Relationship Id="rId54" Type="http://schemas.openxmlformats.org/officeDocument/2006/relationships/customXml" Target="../ink/ink77.xml"/><Relationship Id="rId70" Type="http://schemas.openxmlformats.org/officeDocument/2006/relationships/customXml" Target="../ink/ink85.xml"/><Relationship Id="rId75" Type="http://schemas.openxmlformats.org/officeDocument/2006/relationships/image" Target="../media/image89.png"/><Relationship Id="rId91" Type="http://schemas.openxmlformats.org/officeDocument/2006/relationships/customXml" Target="../ink/ink95.xml"/><Relationship Id="rId96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5" Type="http://schemas.openxmlformats.org/officeDocument/2006/relationships/customXml" Target="../ink/ink57.xml"/><Relationship Id="rId23" Type="http://schemas.openxmlformats.org/officeDocument/2006/relationships/image" Target="../media/image63.png"/><Relationship Id="rId28" Type="http://schemas.openxmlformats.org/officeDocument/2006/relationships/customXml" Target="../ink/ink64.xml"/><Relationship Id="rId36" Type="http://schemas.openxmlformats.org/officeDocument/2006/relationships/customXml" Target="../ink/ink68.xml"/><Relationship Id="rId49" Type="http://schemas.openxmlformats.org/officeDocument/2006/relationships/image" Target="../media/image76.png"/><Relationship Id="rId57" Type="http://schemas.openxmlformats.org/officeDocument/2006/relationships/image" Target="../media/image80.png"/><Relationship Id="rId106" Type="http://schemas.openxmlformats.org/officeDocument/2006/relationships/image" Target="../media/image105.png"/><Relationship Id="rId114" Type="http://schemas.openxmlformats.org/officeDocument/2006/relationships/image" Target="../media/image109.png"/><Relationship Id="rId10" Type="http://schemas.openxmlformats.org/officeDocument/2006/relationships/image" Target="../media/image57.png"/><Relationship Id="rId31" Type="http://schemas.openxmlformats.org/officeDocument/2006/relationships/image" Target="../media/image67.png"/><Relationship Id="rId44" Type="http://schemas.openxmlformats.org/officeDocument/2006/relationships/customXml" Target="../ink/ink72.xml"/><Relationship Id="rId52" Type="http://schemas.openxmlformats.org/officeDocument/2006/relationships/customXml" Target="../ink/ink76.xml"/><Relationship Id="rId60" Type="http://schemas.openxmlformats.org/officeDocument/2006/relationships/customXml" Target="../ink/ink80.xml"/><Relationship Id="rId65" Type="http://schemas.openxmlformats.org/officeDocument/2006/relationships/image" Target="../media/image84.png"/><Relationship Id="rId73" Type="http://schemas.openxmlformats.org/officeDocument/2006/relationships/image" Target="../media/image88.png"/><Relationship Id="rId78" Type="http://schemas.openxmlformats.org/officeDocument/2006/relationships/customXml" Target="../ink/ink89.xml"/><Relationship Id="rId81" Type="http://schemas.openxmlformats.org/officeDocument/2006/relationships/image" Target="../media/image92.png"/><Relationship Id="rId86" Type="http://schemas.openxmlformats.org/officeDocument/2006/relationships/customXml" Target="../ink/ink93.xml"/><Relationship Id="rId94" Type="http://schemas.openxmlformats.org/officeDocument/2006/relationships/image" Target="../media/image99.png"/><Relationship Id="rId99" Type="http://schemas.openxmlformats.org/officeDocument/2006/relationships/customXml" Target="../ink/ink99.xml"/><Relationship Id="rId101" Type="http://schemas.openxmlformats.org/officeDocument/2006/relationships/customXml" Target="../ink/ink100.xml"/><Relationship Id="rId4" Type="http://schemas.openxmlformats.org/officeDocument/2006/relationships/image" Target="../media/image54.png"/><Relationship Id="rId9" Type="http://schemas.openxmlformats.org/officeDocument/2006/relationships/customXml" Target="../ink/ink54.xml"/><Relationship Id="rId13" Type="http://schemas.openxmlformats.org/officeDocument/2006/relationships/customXml" Target="../ink/ink56.xml"/><Relationship Id="rId18" Type="http://schemas.openxmlformats.org/officeDocument/2006/relationships/customXml" Target="../ink/ink59.xml"/><Relationship Id="rId39" Type="http://schemas.openxmlformats.org/officeDocument/2006/relationships/image" Target="../media/image71.png"/><Relationship Id="rId109" Type="http://schemas.openxmlformats.org/officeDocument/2006/relationships/customXml" Target="../ink/ink104.xml"/><Relationship Id="rId34" Type="http://schemas.openxmlformats.org/officeDocument/2006/relationships/customXml" Target="../ink/ink67.xml"/><Relationship Id="rId50" Type="http://schemas.openxmlformats.org/officeDocument/2006/relationships/customXml" Target="../ink/ink75.xml"/><Relationship Id="rId55" Type="http://schemas.openxmlformats.org/officeDocument/2006/relationships/image" Target="../media/image79.png"/><Relationship Id="rId76" Type="http://schemas.openxmlformats.org/officeDocument/2006/relationships/customXml" Target="../ink/ink88.xml"/><Relationship Id="rId97" Type="http://schemas.openxmlformats.org/officeDocument/2006/relationships/customXml" Target="../ink/ink98.xml"/><Relationship Id="rId104" Type="http://schemas.openxmlformats.org/officeDocument/2006/relationships/image" Target="../media/image104.png"/><Relationship Id="rId7" Type="http://schemas.openxmlformats.org/officeDocument/2006/relationships/customXml" Target="../ink/ink53.xml"/><Relationship Id="rId71" Type="http://schemas.openxmlformats.org/officeDocument/2006/relationships/image" Target="../media/image87.png"/><Relationship Id="rId92" Type="http://schemas.openxmlformats.org/officeDocument/2006/relationships/image" Target="../media/image98.png"/><Relationship Id="rId2" Type="http://schemas.openxmlformats.org/officeDocument/2006/relationships/image" Target="../media/image2.jpg"/><Relationship Id="rId29" Type="http://schemas.openxmlformats.org/officeDocument/2006/relationships/image" Target="../media/image66.png"/><Relationship Id="rId24" Type="http://schemas.openxmlformats.org/officeDocument/2006/relationships/customXml" Target="../ink/ink62.xml"/><Relationship Id="rId40" Type="http://schemas.openxmlformats.org/officeDocument/2006/relationships/customXml" Target="../ink/ink70.xml"/><Relationship Id="rId45" Type="http://schemas.openxmlformats.org/officeDocument/2006/relationships/image" Target="../media/image74.png"/><Relationship Id="rId66" Type="http://schemas.openxmlformats.org/officeDocument/2006/relationships/customXml" Target="../ink/ink83.xml"/><Relationship Id="rId87" Type="http://schemas.openxmlformats.org/officeDocument/2006/relationships/image" Target="../media/image95.png"/><Relationship Id="rId110" Type="http://schemas.openxmlformats.org/officeDocument/2006/relationships/image" Target="../media/image107.png"/><Relationship Id="rId115" Type="http://schemas.openxmlformats.org/officeDocument/2006/relationships/image" Target="../media/image6.jpg"/><Relationship Id="rId61" Type="http://schemas.openxmlformats.org/officeDocument/2006/relationships/image" Target="../media/image82.png"/><Relationship Id="rId82" Type="http://schemas.openxmlformats.org/officeDocument/2006/relationships/customXml" Target="../ink/ink91.xml"/><Relationship Id="rId19" Type="http://schemas.openxmlformats.org/officeDocument/2006/relationships/image" Target="../media/image61.png"/><Relationship Id="rId14" Type="http://schemas.openxmlformats.org/officeDocument/2006/relationships/image" Target="../media/image59.png"/><Relationship Id="rId30" Type="http://schemas.openxmlformats.org/officeDocument/2006/relationships/customXml" Target="../ink/ink65.xml"/><Relationship Id="rId35" Type="http://schemas.openxmlformats.org/officeDocument/2006/relationships/image" Target="../media/image69.png"/><Relationship Id="rId56" Type="http://schemas.openxmlformats.org/officeDocument/2006/relationships/customXml" Target="../ink/ink78.xml"/><Relationship Id="rId77" Type="http://schemas.openxmlformats.org/officeDocument/2006/relationships/image" Target="../media/image90.png"/><Relationship Id="rId100" Type="http://schemas.openxmlformats.org/officeDocument/2006/relationships/image" Target="../media/image102.png"/><Relationship Id="rId105" Type="http://schemas.openxmlformats.org/officeDocument/2006/relationships/customXml" Target="../ink/ink102.xml"/><Relationship Id="rId8" Type="http://schemas.openxmlformats.org/officeDocument/2006/relationships/image" Target="../media/image56.png"/><Relationship Id="rId51" Type="http://schemas.openxmlformats.org/officeDocument/2006/relationships/image" Target="../media/image77.png"/><Relationship Id="rId72" Type="http://schemas.openxmlformats.org/officeDocument/2006/relationships/customXml" Target="../ink/ink86.xml"/><Relationship Id="rId93" Type="http://schemas.openxmlformats.org/officeDocument/2006/relationships/customXml" Target="../ink/ink96.xml"/><Relationship Id="rId98" Type="http://schemas.openxmlformats.org/officeDocument/2006/relationships/image" Target="../media/image101.png"/><Relationship Id="rId3" Type="http://schemas.openxmlformats.org/officeDocument/2006/relationships/customXml" Target="../ink/ink51.xml"/><Relationship Id="rId25" Type="http://schemas.openxmlformats.org/officeDocument/2006/relationships/image" Target="../media/image64.png"/><Relationship Id="rId46" Type="http://schemas.openxmlformats.org/officeDocument/2006/relationships/customXml" Target="../ink/ink73.xml"/><Relationship Id="rId67" Type="http://schemas.openxmlformats.org/officeDocument/2006/relationships/image" Target="../media/image85.png"/><Relationship Id="rId20" Type="http://schemas.openxmlformats.org/officeDocument/2006/relationships/customXml" Target="../ink/ink60.xml"/><Relationship Id="rId41" Type="http://schemas.openxmlformats.org/officeDocument/2006/relationships/image" Target="../media/image72.png"/><Relationship Id="rId62" Type="http://schemas.openxmlformats.org/officeDocument/2006/relationships/customXml" Target="../ink/ink81.xml"/><Relationship Id="rId83" Type="http://schemas.openxmlformats.org/officeDocument/2006/relationships/image" Target="../media/image93.png"/><Relationship Id="rId88" Type="http://schemas.openxmlformats.org/officeDocument/2006/relationships/customXml" Target="../ink/ink94.xml"/><Relationship Id="rId111" Type="http://schemas.openxmlformats.org/officeDocument/2006/relationships/customXml" Target="../ink/ink10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グループ化 317">
            <a:extLst>
              <a:ext uri="{FF2B5EF4-FFF2-40B4-BE49-F238E27FC236}">
                <a16:creationId xmlns:a16="http://schemas.microsoft.com/office/drawing/2014/main" id="{35D62CC5-B7EF-1ECB-864F-66938AE2F776}"/>
              </a:ext>
            </a:extLst>
          </p:cNvPr>
          <p:cNvGrpSpPr/>
          <p:nvPr/>
        </p:nvGrpSpPr>
        <p:grpSpPr>
          <a:xfrm>
            <a:off x="820340" y="604650"/>
            <a:ext cx="10551320" cy="5648700"/>
            <a:chOff x="820340" y="604650"/>
            <a:chExt cx="10551320" cy="5648700"/>
          </a:xfrm>
        </p:grpSpPr>
        <p:grpSp>
          <p:nvGrpSpPr>
            <p:cNvPr id="317" name="グループ化 316">
              <a:extLst>
                <a:ext uri="{FF2B5EF4-FFF2-40B4-BE49-F238E27FC236}">
                  <a16:creationId xmlns:a16="http://schemas.microsoft.com/office/drawing/2014/main" id="{820E88D4-88A2-ACAC-CD25-9DE24019BB92}"/>
                </a:ext>
              </a:extLst>
            </p:cNvPr>
            <p:cNvGrpSpPr/>
            <p:nvPr/>
          </p:nvGrpSpPr>
          <p:grpSpPr>
            <a:xfrm>
              <a:off x="6273540" y="604650"/>
              <a:ext cx="5098120" cy="5648700"/>
              <a:chOff x="6273540" y="604650"/>
              <a:chExt cx="5098120" cy="5648700"/>
            </a:xfrm>
          </p:grpSpPr>
          <p:grpSp>
            <p:nvGrpSpPr>
              <p:cNvPr id="150" name="グループ化 149">
                <a:extLst>
                  <a:ext uri="{FF2B5EF4-FFF2-40B4-BE49-F238E27FC236}">
                    <a16:creationId xmlns:a16="http://schemas.microsoft.com/office/drawing/2014/main" id="{CC0358FC-EA38-C964-3B23-BB30D3A7908A}"/>
                  </a:ext>
                </a:extLst>
              </p:cNvPr>
              <p:cNvGrpSpPr/>
              <p:nvPr/>
            </p:nvGrpSpPr>
            <p:grpSpPr>
              <a:xfrm>
                <a:off x="7018715" y="3540472"/>
                <a:ext cx="1863635" cy="457066"/>
                <a:chOff x="1802673" y="4297547"/>
                <a:chExt cx="1863635" cy="226422"/>
              </a:xfrm>
            </p:grpSpPr>
            <p:sp>
              <p:nvSpPr>
                <p:cNvPr id="151" name="円/楕円 150">
                  <a:extLst>
                    <a:ext uri="{FF2B5EF4-FFF2-40B4-BE49-F238E27FC236}">
                      <a16:creationId xmlns:a16="http://schemas.microsoft.com/office/drawing/2014/main" id="{DDD6F062-30B5-5943-13F5-47E7196A81CB}"/>
                    </a:ext>
                  </a:extLst>
                </p:cNvPr>
                <p:cNvSpPr/>
                <p:nvPr/>
              </p:nvSpPr>
              <p:spPr>
                <a:xfrm>
                  <a:off x="1802673" y="4297547"/>
                  <a:ext cx="1863635" cy="226422"/>
                </a:xfrm>
                <a:prstGeom prst="ellipse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2" name="正方形/長方形 151">
                  <a:extLst>
                    <a:ext uri="{FF2B5EF4-FFF2-40B4-BE49-F238E27FC236}">
                      <a16:creationId xmlns:a16="http://schemas.microsoft.com/office/drawing/2014/main" id="{478E67A2-C139-5D80-CFEF-D79DF74E0183}"/>
                    </a:ext>
                  </a:extLst>
                </p:cNvPr>
                <p:cNvSpPr/>
                <p:nvPr/>
              </p:nvSpPr>
              <p:spPr>
                <a:xfrm>
                  <a:off x="2343265" y="4381802"/>
                  <a:ext cx="792000" cy="5791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53" name="グループ化 152">
                <a:extLst>
                  <a:ext uri="{FF2B5EF4-FFF2-40B4-BE49-F238E27FC236}">
                    <a16:creationId xmlns:a16="http://schemas.microsoft.com/office/drawing/2014/main" id="{05F3552B-C353-328B-BAF7-6B4FE5D4A248}"/>
                  </a:ext>
                </a:extLst>
              </p:cNvPr>
              <p:cNvGrpSpPr/>
              <p:nvPr/>
            </p:nvGrpSpPr>
            <p:grpSpPr>
              <a:xfrm>
                <a:off x="10131343" y="2413844"/>
                <a:ext cx="821745" cy="287383"/>
                <a:chOff x="4587465" y="1889760"/>
                <a:chExt cx="821745" cy="287383"/>
              </a:xfrm>
            </p:grpSpPr>
            <p:sp>
              <p:nvSpPr>
                <p:cNvPr id="154" name="正方形/長方形 153">
                  <a:extLst>
                    <a:ext uri="{FF2B5EF4-FFF2-40B4-BE49-F238E27FC236}">
                      <a16:creationId xmlns:a16="http://schemas.microsoft.com/office/drawing/2014/main" id="{7A274164-9127-789A-D37C-CC8FEA46BDB4}"/>
                    </a:ext>
                  </a:extLst>
                </p:cNvPr>
                <p:cNvSpPr/>
                <p:nvPr/>
              </p:nvSpPr>
              <p:spPr>
                <a:xfrm>
                  <a:off x="4711337" y="1889760"/>
                  <a:ext cx="697873" cy="28738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三角形 154">
                  <a:extLst>
                    <a:ext uri="{FF2B5EF4-FFF2-40B4-BE49-F238E27FC236}">
                      <a16:creationId xmlns:a16="http://schemas.microsoft.com/office/drawing/2014/main" id="{43FC999D-0397-5E1F-EB01-AF93CD7AAD6E}"/>
                    </a:ext>
                  </a:extLst>
                </p:cNvPr>
                <p:cNvSpPr/>
                <p:nvPr/>
              </p:nvSpPr>
              <p:spPr>
                <a:xfrm rot="5400000">
                  <a:off x="4567645" y="1909580"/>
                  <a:ext cx="287383" cy="247744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56" name="グループ化 155">
                <a:extLst>
                  <a:ext uri="{FF2B5EF4-FFF2-40B4-BE49-F238E27FC236}">
                    <a16:creationId xmlns:a16="http://schemas.microsoft.com/office/drawing/2014/main" id="{6C68155F-9000-BE3A-C3E5-93C5FC0E6630}"/>
                  </a:ext>
                </a:extLst>
              </p:cNvPr>
              <p:cNvGrpSpPr/>
              <p:nvPr/>
            </p:nvGrpSpPr>
            <p:grpSpPr>
              <a:xfrm>
                <a:off x="9747979" y="1645941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57" name="グループ化 156">
                  <a:extLst>
                    <a:ext uri="{FF2B5EF4-FFF2-40B4-BE49-F238E27FC236}">
                      <a16:creationId xmlns:a16="http://schemas.microsoft.com/office/drawing/2014/main" id="{B50987BC-ADA8-D957-69A3-27907BF5975D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1" name="正方形/長方形 160">
                    <a:extLst>
                      <a:ext uri="{FF2B5EF4-FFF2-40B4-BE49-F238E27FC236}">
                        <a16:creationId xmlns:a16="http://schemas.microsoft.com/office/drawing/2014/main" id="{08EA49DB-59E1-44A0-2081-C9992978081E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2" name="三角形 161">
                    <a:extLst>
                      <a:ext uri="{FF2B5EF4-FFF2-40B4-BE49-F238E27FC236}">
                        <a16:creationId xmlns:a16="http://schemas.microsoft.com/office/drawing/2014/main" id="{A15B3D99-55FF-0DEA-ADF6-E98FC65E141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58" name="グループ化 157">
                  <a:extLst>
                    <a:ext uri="{FF2B5EF4-FFF2-40B4-BE49-F238E27FC236}">
                      <a16:creationId xmlns:a16="http://schemas.microsoft.com/office/drawing/2014/main" id="{AA01B74B-D8D6-0E85-D82B-C726F41DC856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59" name="正方形/長方形 158">
                    <a:extLst>
                      <a:ext uri="{FF2B5EF4-FFF2-40B4-BE49-F238E27FC236}">
                        <a16:creationId xmlns:a16="http://schemas.microsoft.com/office/drawing/2014/main" id="{9167E43F-1CDE-BA6B-05C7-A06E397CDBC5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0" name="三角形 159">
                    <a:extLst>
                      <a:ext uri="{FF2B5EF4-FFF2-40B4-BE49-F238E27FC236}">
                        <a16:creationId xmlns:a16="http://schemas.microsoft.com/office/drawing/2014/main" id="{B7A82D67-50BC-B270-B8DE-DBF9D5B856D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63" name="グループ化 162">
                <a:extLst>
                  <a:ext uri="{FF2B5EF4-FFF2-40B4-BE49-F238E27FC236}">
                    <a16:creationId xmlns:a16="http://schemas.microsoft.com/office/drawing/2014/main" id="{EB98C3A7-7FDF-CF73-08B6-04423964258E}"/>
                  </a:ext>
                </a:extLst>
              </p:cNvPr>
              <p:cNvGrpSpPr/>
              <p:nvPr/>
            </p:nvGrpSpPr>
            <p:grpSpPr>
              <a:xfrm rot="5400000">
                <a:off x="7913427" y="442537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64" name="グループ化 163">
                  <a:extLst>
                    <a:ext uri="{FF2B5EF4-FFF2-40B4-BE49-F238E27FC236}">
                      <a16:creationId xmlns:a16="http://schemas.microsoft.com/office/drawing/2014/main" id="{A90B5CCC-5870-3099-AEEB-C313C6149CAB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8" name="正方形/長方形 167">
                    <a:extLst>
                      <a:ext uri="{FF2B5EF4-FFF2-40B4-BE49-F238E27FC236}">
                        <a16:creationId xmlns:a16="http://schemas.microsoft.com/office/drawing/2014/main" id="{146D616F-F101-2C57-897B-46D9946AF473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9" name="三角形 168">
                    <a:extLst>
                      <a:ext uri="{FF2B5EF4-FFF2-40B4-BE49-F238E27FC236}">
                        <a16:creationId xmlns:a16="http://schemas.microsoft.com/office/drawing/2014/main" id="{FB6415E9-A42A-5F49-7DCE-D35EB97BCA5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65" name="グループ化 164">
                  <a:extLst>
                    <a:ext uri="{FF2B5EF4-FFF2-40B4-BE49-F238E27FC236}">
                      <a16:creationId xmlns:a16="http://schemas.microsoft.com/office/drawing/2014/main" id="{9AB5E654-7D3E-71A0-49C9-99000E44163D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66" name="正方形/長方形 165">
                    <a:extLst>
                      <a:ext uri="{FF2B5EF4-FFF2-40B4-BE49-F238E27FC236}">
                        <a16:creationId xmlns:a16="http://schemas.microsoft.com/office/drawing/2014/main" id="{020F85AF-A96B-F959-F9D5-105DC2058D93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7" name="三角形 166">
                    <a:extLst>
                      <a:ext uri="{FF2B5EF4-FFF2-40B4-BE49-F238E27FC236}">
                        <a16:creationId xmlns:a16="http://schemas.microsoft.com/office/drawing/2014/main" id="{B1034CFA-2DE9-B571-DFC0-3D6F2873F20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sp>
            <p:nvSpPr>
              <p:cNvPr id="170" name="正方形/長方形 169">
                <a:extLst>
                  <a:ext uri="{FF2B5EF4-FFF2-40B4-BE49-F238E27FC236}">
                    <a16:creationId xmlns:a16="http://schemas.microsoft.com/office/drawing/2014/main" id="{E56BE64B-9D99-AB73-2B17-1CD1543E3157}"/>
                  </a:ext>
                </a:extLst>
              </p:cNvPr>
              <p:cNvSpPr/>
              <p:nvPr/>
            </p:nvSpPr>
            <p:spPr>
              <a:xfrm>
                <a:off x="7405832" y="604650"/>
                <a:ext cx="1089401" cy="41801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Detector</a:t>
                </a:r>
                <a:endParaRPr kumimoji="1" lang="ja-JP" altLang="en-US"/>
              </a:p>
            </p:txBody>
          </p:sp>
          <p:sp>
            <p:nvSpPr>
              <p:cNvPr id="171" name="正方形/長方形 170">
                <a:extLst>
                  <a:ext uri="{FF2B5EF4-FFF2-40B4-BE49-F238E27FC236}">
                    <a16:creationId xmlns:a16="http://schemas.microsoft.com/office/drawing/2014/main" id="{E2673352-85E5-86D5-DE19-4626E5D94ADA}"/>
                  </a:ext>
                </a:extLst>
              </p:cNvPr>
              <p:cNvSpPr/>
              <p:nvPr/>
            </p:nvSpPr>
            <p:spPr>
              <a:xfrm rot="8452881">
                <a:off x="7094324" y="2447082"/>
                <a:ext cx="1615019" cy="1249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2" name="フリーフォーム 171">
                <a:extLst>
                  <a:ext uri="{FF2B5EF4-FFF2-40B4-BE49-F238E27FC236}">
                    <a16:creationId xmlns:a16="http://schemas.microsoft.com/office/drawing/2014/main" id="{7C0AD082-AD0A-297C-1CA4-A5174C2890F1}"/>
                  </a:ext>
                </a:extLst>
              </p:cNvPr>
              <p:cNvSpPr/>
              <p:nvPr/>
            </p:nvSpPr>
            <p:spPr>
              <a:xfrm>
                <a:off x="7404566" y="4783483"/>
                <a:ext cx="1091932" cy="585789"/>
              </a:xfrm>
              <a:custGeom>
                <a:avLst/>
                <a:gdLst>
                  <a:gd name="connsiteX0" fmla="*/ 95794 w 1246494"/>
                  <a:gd name="connsiteY0" fmla="*/ 113211 h 635725"/>
                  <a:gd name="connsiteX1" fmla="*/ 69669 w 1246494"/>
                  <a:gd name="connsiteY1" fmla="*/ 156754 h 635725"/>
                  <a:gd name="connsiteX2" fmla="*/ 43543 w 1246494"/>
                  <a:gd name="connsiteY2" fmla="*/ 191588 h 635725"/>
                  <a:gd name="connsiteX3" fmla="*/ 52252 w 1246494"/>
                  <a:gd name="connsiteY3" fmla="*/ 287382 h 635725"/>
                  <a:gd name="connsiteX4" fmla="*/ 69669 w 1246494"/>
                  <a:gd name="connsiteY4" fmla="*/ 365760 h 635725"/>
                  <a:gd name="connsiteX5" fmla="*/ 130629 w 1246494"/>
                  <a:gd name="connsiteY5" fmla="*/ 444137 h 635725"/>
                  <a:gd name="connsiteX6" fmla="*/ 156754 w 1246494"/>
                  <a:gd name="connsiteY6" fmla="*/ 461554 h 635725"/>
                  <a:gd name="connsiteX7" fmla="*/ 182880 w 1246494"/>
                  <a:gd name="connsiteY7" fmla="*/ 470262 h 635725"/>
                  <a:gd name="connsiteX8" fmla="*/ 435429 w 1246494"/>
                  <a:gd name="connsiteY8" fmla="*/ 478971 h 635725"/>
                  <a:gd name="connsiteX9" fmla="*/ 531223 w 1246494"/>
                  <a:gd name="connsiteY9" fmla="*/ 496388 h 635725"/>
                  <a:gd name="connsiteX10" fmla="*/ 557349 w 1246494"/>
                  <a:gd name="connsiteY10" fmla="*/ 513805 h 635725"/>
                  <a:gd name="connsiteX11" fmla="*/ 583474 w 1246494"/>
                  <a:gd name="connsiteY11" fmla="*/ 522514 h 635725"/>
                  <a:gd name="connsiteX12" fmla="*/ 609600 w 1246494"/>
                  <a:gd name="connsiteY12" fmla="*/ 539931 h 635725"/>
                  <a:gd name="connsiteX13" fmla="*/ 635726 w 1246494"/>
                  <a:gd name="connsiteY13" fmla="*/ 548640 h 635725"/>
                  <a:gd name="connsiteX14" fmla="*/ 696686 w 1246494"/>
                  <a:gd name="connsiteY14" fmla="*/ 583474 h 635725"/>
                  <a:gd name="connsiteX15" fmla="*/ 766354 w 1246494"/>
                  <a:gd name="connsiteY15" fmla="*/ 618308 h 635725"/>
                  <a:gd name="connsiteX16" fmla="*/ 836023 w 1246494"/>
                  <a:gd name="connsiteY16" fmla="*/ 635725 h 635725"/>
                  <a:gd name="connsiteX17" fmla="*/ 975360 w 1246494"/>
                  <a:gd name="connsiteY17" fmla="*/ 627017 h 635725"/>
                  <a:gd name="connsiteX18" fmla="*/ 1018903 w 1246494"/>
                  <a:gd name="connsiteY18" fmla="*/ 583474 h 635725"/>
                  <a:gd name="connsiteX19" fmla="*/ 1053737 w 1246494"/>
                  <a:gd name="connsiteY19" fmla="*/ 557348 h 635725"/>
                  <a:gd name="connsiteX20" fmla="*/ 1079863 w 1246494"/>
                  <a:gd name="connsiteY20" fmla="*/ 522514 h 635725"/>
                  <a:gd name="connsiteX21" fmla="*/ 1132114 w 1246494"/>
                  <a:gd name="connsiteY21" fmla="*/ 470262 h 635725"/>
                  <a:gd name="connsiteX22" fmla="*/ 1149532 w 1246494"/>
                  <a:gd name="connsiteY22" fmla="*/ 452845 h 635725"/>
                  <a:gd name="connsiteX23" fmla="*/ 1166949 w 1246494"/>
                  <a:gd name="connsiteY23" fmla="*/ 426720 h 635725"/>
                  <a:gd name="connsiteX24" fmla="*/ 1184366 w 1246494"/>
                  <a:gd name="connsiteY24" fmla="*/ 296091 h 635725"/>
                  <a:gd name="connsiteX25" fmla="*/ 1193074 w 1246494"/>
                  <a:gd name="connsiteY25" fmla="*/ 269965 h 635725"/>
                  <a:gd name="connsiteX26" fmla="*/ 1227909 w 1246494"/>
                  <a:gd name="connsiteY26" fmla="*/ 226422 h 635725"/>
                  <a:gd name="connsiteX27" fmla="*/ 1245326 w 1246494"/>
                  <a:gd name="connsiteY27" fmla="*/ 174171 h 635725"/>
                  <a:gd name="connsiteX28" fmla="*/ 1227909 w 1246494"/>
                  <a:gd name="connsiteY28" fmla="*/ 121920 h 635725"/>
                  <a:gd name="connsiteX29" fmla="*/ 1219200 w 1246494"/>
                  <a:gd name="connsiteY29" fmla="*/ 95794 h 635725"/>
                  <a:gd name="connsiteX30" fmla="*/ 1193074 w 1246494"/>
                  <a:gd name="connsiteY30" fmla="*/ 78377 h 635725"/>
                  <a:gd name="connsiteX31" fmla="*/ 1166949 w 1246494"/>
                  <a:gd name="connsiteY31" fmla="*/ 52251 h 635725"/>
                  <a:gd name="connsiteX32" fmla="*/ 1105989 w 1246494"/>
                  <a:gd name="connsiteY32" fmla="*/ 26125 h 635725"/>
                  <a:gd name="connsiteX33" fmla="*/ 1036320 w 1246494"/>
                  <a:gd name="connsiteY33" fmla="*/ 0 h 635725"/>
                  <a:gd name="connsiteX34" fmla="*/ 862149 w 1246494"/>
                  <a:gd name="connsiteY34" fmla="*/ 8708 h 635725"/>
                  <a:gd name="connsiteX35" fmla="*/ 801189 w 1246494"/>
                  <a:gd name="connsiteY35" fmla="*/ 52251 h 635725"/>
                  <a:gd name="connsiteX36" fmla="*/ 748937 w 1246494"/>
                  <a:gd name="connsiteY36" fmla="*/ 87085 h 635725"/>
                  <a:gd name="connsiteX37" fmla="*/ 696686 w 1246494"/>
                  <a:gd name="connsiteY37" fmla="*/ 121920 h 635725"/>
                  <a:gd name="connsiteX38" fmla="*/ 670560 w 1246494"/>
                  <a:gd name="connsiteY38" fmla="*/ 139337 h 635725"/>
                  <a:gd name="connsiteX39" fmla="*/ 618309 w 1246494"/>
                  <a:gd name="connsiteY39" fmla="*/ 156754 h 635725"/>
                  <a:gd name="connsiteX40" fmla="*/ 487680 w 1246494"/>
                  <a:gd name="connsiteY40" fmla="*/ 148045 h 635725"/>
                  <a:gd name="connsiteX41" fmla="*/ 444137 w 1246494"/>
                  <a:gd name="connsiteY41" fmla="*/ 130628 h 635725"/>
                  <a:gd name="connsiteX42" fmla="*/ 418012 w 1246494"/>
                  <a:gd name="connsiteY42" fmla="*/ 121920 h 635725"/>
                  <a:gd name="connsiteX43" fmla="*/ 391886 w 1246494"/>
                  <a:gd name="connsiteY43" fmla="*/ 104502 h 635725"/>
                  <a:gd name="connsiteX44" fmla="*/ 339634 w 1246494"/>
                  <a:gd name="connsiteY44" fmla="*/ 60960 h 635725"/>
                  <a:gd name="connsiteX45" fmla="*/ 296092 w 1246494"/>
                  <a:gd name="connsiteY45" fmla="*/ 43542 h 635725"/>
                  <a:gd name="connsiteX46" fmla="*/ 261257 w 1246494"/>
                  <a:gd name="connsiteY46" fmla="*/ 26125 h 635725"/>
                  <a:gd name="connsiteX47" fmla="*/ 226423 w 1246494"/>
                  <a:gd name="connsiteY47" fmla="*/ 17417 h 635725"/>
                  <a:gd name="connsiteX48" fmla="*/ 200297 w 1246494"/>
                  <a:gd name="connsiteY48" fmla="*/ 8708 h 635725"/>
                  <a:gd name="connsiteX49" fmla="*/ 34834 w 1246494"/>
                  <a:gd name="connsiteY49" fmla="*/ 17417 h 635725"/>
                  <a:gd name="connsiteX50" fmla="*/ 8709 w 1246494"/>
                  <a:gd name="connsiteY50" fmla="*/ 26125 h 635725"/>
                  <a:gd name="connsiteX51" fmla="*/ 0 w 1246494"/>
                  <a:gd name="connsiteY51" fmla="*/ 52251 h 635725"/>
                  <a:gd name="connsiteX52" fmla="*/ 43543 w 1246494"/>
                  <a:gd name="connsiteY52" fmla="*/ 104502 h 635725"/>
                  <a:gd name="connsiteX53" fmla="*/ 95794 w 1246494"/>
                  <a:gd name="connsiteY53" fmla="*/ 113211 h 63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246494" h="635725">
                    <a:moveTo>
                      <a:pt x="95794" y="113211"/>
                    </a:moveTo>
                    <a:cubicBezTo>
                      <a:pt x="100148" y="121920"/>
                      <a:pt x="79058" y="142670"/>
                      <a:pt x="69669" y="156754"/>
                    </a:cubicBezTo>
                    <a:cubicBezTo>
                      <a:pt x="61618" y="168831"/>
                      <a:pt x="45461" y="177201"/>
                      <a:pt x="43543" y="191588"/>
                    </a:cubicBezTo>
                    <a:cubicBezTo>
                      <a:pt x="39305" y="223370"/>
                      <a:pt x="48275" y="255567"/>
                      <a:pt x="52252" y="287382"/>
                    </a:cubicBezTo>
                    <a:cubicBezTo>
                      <a:pt x="52711" y="291051"/>
                      <a:pt x="65939" y="358299"/>
                      <a:pt x="69669" y="365760"/>
                    </a:cubicBezTo>
                    <a:cubicBezTo>
                      <a:pt x="83541" y="393504"/>
                      <a:pt x="106054" y="423658"/>
                      <a:pt x="130629" y="444137"/>
                    </a:cubicBezTo>
                    <a:cubicBezTo>
                      <a:pt x="138669" y="450837"/>
                      <a:pt x="147393" y="456873"/>
                      <a:pt x="156754" y="461554"/>
                    </a:cubicBezTo>
                    <a:cubicBezTo>
                      <a:pt x="164965" y="465659"/>
                      <a:pt x="173718" y="469689"/>
                      <a:pt x="182880" y="470262"/>
                    </a:cubicBezTo>
                    <a:cubicBezTo>
                      <a:pt x="266949" y="475516"/>
                      <a:pt x="351246" y="476068"/>
                      <a:pt x="435429" y="478971"/>
                    </a:cubicBezTo>
                    <a:cubicBezTo>
                      <a:pt x="449550" y="480988"/>
                      <a:pt x="510695" y="487591"/>
                      <a:pt x="531223" y="496388"/>
                    </a:cubicBezTo>
                    <a:cubicBezTo>
                      <a:pt x="540843" y="500511"/>
                      <a:pt x="547988" y="509124"/>
                      <a:pt x="557349" y="513805"/>
                    </a:cubicBezTo>
                    <a:cubicBezTo>
                      <a:pt x="565559" y="517910"/>
                      <a:pt x="575264" y="518409"/>
                      <a:pt x="583474" y="522514"/>
                    </a:cubicBezTo>
                    <a:cubicBezTo>
                      <a:pt x="592835" y="527195"/>
                      <a:pt x="600239" y="535250"/>
                      <a:pt x="609600" y="539931"/>
                    </a:cubicBezTo>
                    <a:cubicBezTo>
                      <a:pt x="617811" y="544036"/>
                      <a:pt x="627288" y="545024"/>
                      <a:pt x="635726" y="548640"/>
                    </a:cubicBezTo>
                    <a:cubicBezTo>
                      <a:pt x="700411" y="576363"/>
                      <a:pt x="643239" y="554321"/>
                      <a:pt x="696686" y="583474"/>
                    </a:cubicBezTo>
                    <a:cubicBezTo>
                      <a:pt x="719479" y="595907"/>
                      <a:pt x="741165" y="612011"/>
                      <a:pt x="766354" y="618308"/>
                    </a:cubicBezTo>
                    <a:lnTo>
                      <a:pt x="836023" y="635725"/>
                    </a:lnTo>
                    <a:cubicBezTo>
                      <a:pt x="882469" y="632822"/>
                      <a:pt x="929393" y="634275"/>
                      <a:pt x="975360" y="627017"/>
                    </a:cubicBezTo>
                    <a:cubicBezTo>
                      <a:pt x="1002938" y="622663"/>
                      <a:pt x="1002937" y="599440"/>
                      <a:pt x="1018903" y="583474"/>
                    </a:cubicBezTo>
                    <a:cubicBezTo>
                      <a:pt x="1029166" y="573211"/>
                      <a:pt x="1043474" y="567611"/>
                      <a:pt x="1053737" y="557348"/>
                    </a:cubicBezTo>
                    <a:cubicBezTo>
                      <a:pt x="1064000" y="547085"/>
                      <a:pt x="1070153" y="533302"/>
                      <a:pt x="1079863" y="522514"/>
                    </a:cubicBezTo>
                    <a:cubicBezTo>
                      <a:pt x="1096341" y="504205"/>
                      <a:pt x="1114697" y="487679"/>
                      <a:pt x="1132114" y="470262"/>
                    </a:cubicBezTo>
                    <a:cubicBezTo>
                      <a:pt x="1137920" y="464456"/>
                      <a:pt x="1144977" y="459677"/>
                      <a:pt x="1149532" y="452845"/>
                    </a:cubicBezTo>
                    <a:lnTo>
                      <a:pt x="1166949" y="426720"/>
                    </a:lnTo>
                    <a:cubicBezTo>
                      <a:pt x="1173798" y="351375"/>
                      <a:pt x="1168978" y="349948"/>
                      <a:pt x="1184366" y="296091"/>
                    </a:cubicBezTo>
                    <a:cubicBezTo>
                      <a:pt x="1186888" y="287265"/>
                      <a:pt x="1188969" y="278176"/>
                      <a:pt x="1193074" y="269965"/>
                    </a:cubicBezTo>
                    <a:cubicBezTo>
                      <a:pt x="1204058" y="247998"/>
                      <a:pt x="1211712" y="242620"/>
                      <a:pt x="1227909" y="226422"/>
                    </a:cubicBezTo>
                    <a:cubicBezTo>
                      <a:pt x="1233715" y="209005"/>
                      <a:pt x="1251132" y="191588"/>
                      <a:pt x="1245326" y="174171"/>
                    </a:cubicBezTo>
                    <a:lnTo>
                      <a:pt x="1227909" y="121920"/>
                    </a:lnTo>
                    <a:cubicBezTo>
                      <a:pt x="1225006" y="113211"/>
                      <a:pt x="1226838" y="100886"/>
                      <a:pt x="1219200" y="95794"/>
                    </a:cubicBezTo>
                    <a:cubicBezTo>
                      <a:pt x="1210491" y="89988"/>
                      <a:pt x="1201115" y="85078"/>
                      <a:pt x="1193074" y="78377"/>
                    </a:cubicBezTo>
                    <a:cubicBezTo>
                      <a:pt x="1183613" y="70493"/>
                      <a:pt x="1176971" y="59409"/>
                      <a:pt x="1166949" y="52251"/>
                    </a:cubicBezTo>
                    <a:cubicBezTo>
                      <a:pt x="1144419" y="36158"/>
                      <a:pt x="1129924" y="35101"/>
                      <a:pt x="1105989" y="26125"/>
                    </a:cubicBezTo>
                    <a:cubicBezTo>
                      <a:pt x="1022722" y="-5101"/>
                      <a:pt x="1095598" y="19758"/>
                      <a:pt x="1036320" y="0"/>
                    </a:cubicBezTo>
                    <a:cubicBezTo>
                      <a:pt x="978263" y="2903"/>
                      <a:pt x="919830" y="1498"/>
                      <a:pt x="862149" y="8708"/>
                    </a:cubicBezTo>
                    <a:cubicBezTo>
                      <a:pt x="829966" y="12731"/>
                      <a:pt x="823528" y="34877"/>
                      <a:pt x="801189" y="52251"/>
                    </a:cubicBezTo>
                    <a:cubicBezTo>
                      <a:pt x="784666" y="65103"/>
                      <a:pt x="766354" y="75474"/>
                      <a:pt x="748937" y="87085"/>
                    </a:cubicBezTo>
                    <a:lnTo>
                      <a:pt x="696686" y="121920"/>
                    </a:lnTo>
                    <a:cubicBezTo>
                      <a:pt x="687977" y="127726"/>
                      <a:pt x="680489" y="136027"/>
                      <a:pt x="670560" y="139337"/>
                    </a:cubicBezTo>
                    <a:lnTo>
                      <a:pt x="618309" y="156754"/>
                    </a:lnTo>
                    <a:cubicBezTo>
                      <a:pt x="574766" y="153851"/>
                      <a:pt x="530837" y="154519"/>
                      <a:pt x="487680" y="148045"/>
                    </a:cubicBezTo>
                    <a:cubicBezTo>
                      <a:pt x="472221" y="145726"/>
                      <a:pt x="458774" y="136117"/>
                      <a:pt x="444137" y="130628"/>
                    </a:cubicBezTo>
                    <a:cubicBezTo>
                      <a:pt x="435542" y="127405"/>
                      <a:pt x="426720" y="124823"/>
                      <a:pt x="418012" y="121920"/>
                    </a:cubicBezTo>
                    <a:cubicBezTo>
                      <a:pt x="409303" y="116114"/>
                      <a:pt x="399927" y="111203"/>
                      <a:pt x="391886" y="104502"/>
                    </a:cubicBezTo>
                    <a:cubicBezTo>
                      <a:pt x="362995" y="80427"/>
                      <a:pt x="372067" y="77177"/>
                      <a:pt x="339634" y="60960"/>
                    </a:cubicBezTo>
                    <a:cubicBezTo>
                      <a:pt x="325652" y="53969"/>
                      <a:pt x="310377" y="49891"/>
                      <a:pt x="296092" y="43542"/>
                    </a:cubicBezTo>
                    <a:cubicBezTo>
                      <a:pt x="284229" y="38269"/>
                      <a:pt x="273413" y="30683"/>
                      <a:pt x="261257" y="26125"/>
                    </a:cubicBezTo>
                    <a:cubicBezTo>
                      <a:pt x="250050" y="21923"/>
                      <a:pt x="237931" y="20705"/>
                      <a:pt x="226423" y="17417"/>
                    </a:cubicBezTo>
                    <a:cubicBezTo>
                      <a:pt x="217596" y="14895"/>
                      <a:pt x="209006" y="11611"/>
                      <a:pt x="200297" y="8708"/>
                    </a:cubicBezTo>
                    <a:cubicBezTo>
                      <a:pt x="145143" y="11611"/>
                      <a:pt x="89838" y="12417"/>
                      <a:pt x="34834" y="17417"/>
                    </a:cubicBezTo>
                    <a:cubicBezTo>
                      <a:pt x="25692" y="18248"/>
                      <a:pt x="15200" y="19634"/>
                      <a:pt x="8709" y="26125"/>
                    </a:cubicBezTo>
                    <a:cubicBezTo>
                      <a:pt x="2218" y="32616"/>
                      <a:pt x="2903" y="43542"/>
                      <a:pt x="0" y="52251"/>
                    </a:cubicBezTo>
                    <a:cubicBezTo>
                      <a:pt x="62054" y="114305"/>
                      <a:pt x="-4949" y="43886"/>
                      <a:pt x="43543" y="104502"/>
                    </a:cubicBezTo>
                    <a:cubicBezTo>
                      <a:pt x="72885" y="141180"/>
                      <a:pt x="91440" y="104502"/>
                      <a:pt x="95794" y="113211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9" name="テキスト ボックス 298">
                <a:extLst>
                  <a:ext uri="{FF2B5EF4-FFF2-40B4-BE49-F238E27FC236}">
                    <a16:creationId xmlns:a16="http://schemas.microsoft.com/office/drawing/2014/main" id="{6C3A0D26-F845-8C5C-E2DD-17B349A59FDE}"/>
                  </a:ext>
                </a:extLst>
              </p:cNvPr>
              <p:cNvSpPr txBox="1"/>
              <p:nvPr/>
            </p:nvSpPr>
            <p:spPr>
              <a:xfrm>
                <a:off x="9920814" y="2000277"/>
                <a:ext cx="1450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LASER Source</a:t>
                </a:r>
                <a:endParaRPr kumimoji="1" lang="ja-JP" altLang="en-US"/>
              </a:p>
            </p:txBody>
          </p:sp>
          <p:sp>
            <p:nvSpPr>
              <p:cNvPr id="300" name="テキスト ボックス 299">
                <a:extLst>
                  <a:ext uri="{FF2B5EF4-FFF2-40B4-BE49-F238E27FC236}">
                    <a16:creationId xmlns:a16="http://schemas.microsoft.com/office/drawing/2014/main" id="{5280E2BB-65FA-8FE5-DD6F-A92284F091DF}"/>
                  </a:ext>
                </a:extLst>
              </p:cNvPr>
              <p:cNvSpPr txBox="1"/>
              <p:nvPr/>
            </p:nvSpPr>
            <p:spPr>
              <a:xfrm>
                <a:off x="8883928" y="1169461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1</a:t>
                </a:r>
                <a:endParaRPr kumimoji="1" lang="ja-JP" altLang="en-US" b="1"/>
              </a:p>
            </p:txBody>
          </p:sp>
          <p:sp>
            <p:nvSpPr>
              <p:cNvPr id="301" name="テキスト ボックス 300">
                <a:extLst>
                  <a:ext uri="{FF2B5EF4-FFF2-40B4-BE49-F238E27FC236}">
                    <a16:creationId xmlns:a16="http://schemas.microsoft.com/office/drawing/2014/main" id="{515EEE24-3268-D2CA-9AF1-5FFFA23C523E}"/>
                  </a:ext>
                </a:extLst>
              </p:cNvPr>
              <p:cNvSpPr txBox="1"/>
              <p:nvPr/>
            </p:nvSpPr>
            <p:spPr>
              <a:xfrm>
                <a:off x="9808250" y="3156955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2</a:t>
                </a:r>
                <a:endParaRPr kumimoji="1" lang="ja-JP" altLang="en-US" b="1"/>
              </a:p>
            </p:txBody>
          </p:sp>
          <p:sp>
            <p:nvSpPr>
              <p:cNvPr id="302" name="テキスト ボックス 301">
                <a:extLst>
                  <a:ext uri="{FF2B5EF4-FFF2-40B4-BE49-F238E27FC236}">
                    <a16:creationId xmlns:a16="http://schemas.microsoft.com/office/drawing/2014/main" id="{ABF88DE2-A270-F048-B158-0B40FB3AFF99}"/>
                  </a:ext>
                </a:extLst>
              </p:cNvPr>
              <p:cNvSpPr txBox="1"/>
              <p:nvPr/>
            </p:nvSpPr>
            <p:spPr>
              <a:xfrm>
                <a:off x="8543205" y="4891711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Sample</a:t>
                </a:r>
                <a:endParaRPr kumimoji="1" lang="ja-JP" altLang="en-US"/>
              </a:p>
            </p:txBody>
          </p:sp>
          <p:sp>
            <p:nvSpPr>
              <p:cNvPr id="303" name="テキスト ボックス 302">
                <a:extLst>
                  <a:ext uri="{FF2B5EF4-FFF2-40B4-BE49-F238E27FC236}">
                    <a16:creationId xmlns:a16="http://schemas.microsoft.com/office/drawing/2014/main" id="{6CA98E1A-0DA4-ED35-F634-5ADDDB3B6764}"/>
                  </a:ext>
                </a:extLst>
              </p:cNvPr>
              <p:cNvSpPr txBox="1"/>
              <p:nvPr/>
            </p:nvSpPr>
            <p:spPr>
              <a:xfrm>
                <a:off x="8925726" y="3589258"/>
                <a:ext cx="1338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Convex Lens</a:t>
                </a:r>
                <a:endParaRPr kumimoji="1" lang="ja-JP" altLang="en-US"/>
              </a:p>
            </p:txBody>
          </p:sp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4305E348-C4DD-491F-CBA5-39D29FD935CD}"/>
                  </a:ext>
                </a:extLst>
              </p:cNvPr>
              <p:cNvSpPr txBox="1"/>
              <p:nvPr/>
            </p:nvSpPr>
            <p:spPr>
              <a:xfrm>
                <a:off x="6273540" y="2296749"/>
                <a:ext cx="1224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Half Mirror</a:t>
                </a:r>
                <a:endParaRPr kumimoji="1" lang="ja-JP" altLang="en-US"/>
              </a:p>
            </p:txBody>
          </p:sp>
          <p:sp>
            <p:nvSpPr>
              <p:cNvPr id="305" name="左右矢印 304">
                <a:extLst>
                  <a:ext uri="{FF2B5EF4-FFF2-40B4-BE49-F238E27FC236}">
                    <a16:creationId xmlns:a16="http://schemas.microsoft.com/office/drawing/2014/main" id="{25DEC622-1DFD-80CB-C8AD-EBDAC5E5FA89}"/>
                  </a:ext>
                </a:extLst>
              </p:cNvPr>
              <p:cNvSpPr/>
              <p:nvPr/>
            </p:nvSpPr>
            <p:spPr>
              <a:xfrm>
                <a:off x="7259844" y="5455218"/>
                <a:ext cx="1386069" cy="373050"/>
              </a:xfrm>
              <a:prstGeom prst="leftRightArrow">
                <a:avLst>
                  <a:gd name="adj1" fmla="val 40566"/>
                  <a:gd name="adj2" fmla="val 476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6" name="テキスト ボックス 305">
                <a:extLst>
                  <a:ext uri="{FF2B5EF4-FFF2-40B4-BE49-F238E27FC236}">
                    <a16:creationId xmlns:a16="http://schemas.microsoft.com/office/drawing/2014/main" id="{5586A4B1-F115-EA68-310A-3FEF26CF5162}"/>
                  </a:ext>
                </a:extLst>
              </p:cNvPr>
              <p:cNvSpPr txBox="1"/>
              <p:nvPr/>
            </p:nvSpPr>
            <p:spPr>
              <a:xfrm>
                <a:off x="7433646" y="5884018"/>
                <a:ext cx="1024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Scanning</a:t>
                </a:r>
                <a:endParaRPr kumimoji="1" lang="ja-JP" altLang="en-US"/>
              </a:p>
            </p:txBody>
          </p:sp>
          <p:grpSp>
            <p:nvGrpSpPr>
              <p:cNvPr id="313" name="グループ化 312">
                <a:extLst>
                  <a:ext uri="{FF2B5EF4-FFF2-40B4-BE49-F238E27FC236}">
                    <a16:creationId xmlns:a16="http://schemas.microsoft.com/office/drawing/2014/main" id="{846272FB-5CEA-7A2C-FAB9-3CCC74EF5C88}"/>
                  </a:ext>
                </a:extLst>
              </p:cNvPr>
              <p:cNvGrpSpPr/>
              <p:nvPr/>
            </p:nvGrpSpPr>
            <p:grpSpPr>
              <a:xfrm>
                <a:off x="9767329" y="2545526"/>
                <a:ext cx="324000" cy="16362"/>
                <a:chOff x="4283647" y="1660264"/>
                <a:chExt cx="1622728" cy="16362"/>
              </a:xfrm>
            </p:grpSpPr>
            <p:cxnSp>
              <p:nvCxnSpPr>
                <p:cNvPr id="314" name="直線コネクタ 313">
                  <a:extLst>
                    <a:ext uri="{FF2B5EF4-FFF2-40B4-BE49-F238E27FC236}">
                      <a16:creationId xmlns:a16="http://schemas.microsoft.com/office/drawing/2014/main" id="{3A622AEC-3E19-C9F1-B4C7-8B8E8E9156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60264"/>
                  <a:ext cx="1622728" cy="0"/>
                </a:xfrm>
                <a:prstGeom prst="line">
                  <a:avLst/>
                </a:prstGeom>
                <a:ln w="19050">
                  <a:solidFill>
                    <a:srgbClr val="FFC0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直線コネクタ 314">
                  <a:extLst>
                    <a:ext uri="{FF2B5EF4-FFF2-40B4-BE49-F238E27FC236}">
                      <a16:creationId xmlns:a16="http://schemas.microsoft.com/office/drawing/2014/main" id="{F7891428-7389-88BC-092D-BD390916D3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76626"/>
                  <a:ext cx="1622728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2" name="直線コネクタ 261">
                <a:extLst>
                  <a:ext uri="{FF2B5EF4-FFF2-40B4-BE49-F238E27FC236}">
                    <a16:creationId xmlns:a16="http://schemas.microsoft.com/office/drawing/2014/main" id="{DACD22B7-8161-7EE4-2E79-562B1C2110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44219" y="2557535"/>
                <a:ext cx="2128777" cy="234955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直線コネクタ 272">
                <a:extLst>
                  <a:ext uri="{FF2B5EF4-FFF2-40B4-BE49-F238E27FC236}">
                    <a16:creationId xmlns:a16="http://schemas.microsoft.com/office/drawing/2014/main" id="{24EA7F6D-700F-F5FC-5DD1-FA10F098A6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52120" y="2485322"/>
                <a:ext cx="1715209" cy="66426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直線コネクタ 269">
                <a:extLst>
                  <a:ext uri="{FF2B5EF4-FFF2-40B4-BE49-F238E27FC236}">
                    <a16:creationId xmlns:a16="http://schemas.microsoft.com/office/drawing/2014/main" id="{25CCBD84-B0D6-2E53-9030-29B49D3B73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0446" y="2485322"/>
                <a:ext cx="133592" cy="129527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9" name="直線コネクタ 258">
                <a:extLst>
                  <a:ext uri="{FF2B5EF4-FFF2-40B4-BE49-F238E27FC236}">
                    <a16:creationId xmlns:a16="http://schemas.microsoft.com/office/drawing/2014/main" id="{C8035121-9594-4969-A3F6-6D3C3B83D0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55554" y="2792490"/>
                <a:ext cx="288665" cy="98810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6" name="直線コネクタ 255">
                <a:extLst>
                  <a:ext uri="{FF2B5EF4-FFF2-40B4-BE49-F238E27FC236}">
                    <a16:creationId xmlns:a16="http://schemas.microsoft.com/office/drawing/2014/main" id="{5DACAB06-E23A-E1E1-D2A5-994E16449C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8317" y="3776336"/>
                <a:ext cx="585138" cy="143845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直線コネクタ 265">
                <a:extLst>
                  <a:ext uri="{FF2B5EF4-FFF2-40B4-BE49-F238E27FC236}">
                    <a16:creationId xmlns:a16="http://schemas.microsoft.com/office/drawing/2014/main" id="{122438CC-09F8-5B5E-383A-A74979D2F1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36208" y="3753173"/>
                <a:ext cx="264465" cy="147212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3" name="直線コネクタ 252">
                <a:extLst>
                  <a:ext uri="{FF2B5EF4-FFF2-40B4-BE49-F238E27FC236}">
                    <a16:creationId xmlns:a16="http://schemas.microsoft.com/office/drawing/2014/main" id="{80092AB7-8FEA-27B1-E447-F53BEC4245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1979" y="3766261"/>
                <a:ext cx="258426" cy="146162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4B25ED0A-41ED-CE59-C180-DD7AEAEDBB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42097" y="3768787"/>
                <a:ext cx="600650" cy="1453982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直線コネクタ 173">
                <a:extLst>
                  <a:ext uri="{FF2B5EF4-FFF2-40B4-BE49-F238E27FC236}">
                    <a16:creationId xmlns:a16="http://schemas.microsoft.com/office/drawing/2014/main" id="{440F22F3-F37D-0E41-F053-3B2BE4CEE0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1200" y="1388178"/>
                <a:ext cx="771547" cy="2385086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8" name="直線コネクタ 247">
                <a:extLst>
                  <a:ext uri="{FF2B5EF4-FFF2-40B4-BE49-F238E27FC236}">
                    <a16:creationId xmlns:a16="http://schemas.microsoft.com/office/drawing/2014/main" id="{DACDF31D-8A35-4E20-8B19-6E06479C50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7413" y="1384879"/>
                <a:ext cx="332603" cy="2383908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6" name="三角形 275">
                <a:extLst>
                  <a:ext uri="{FF2B5EF4-FFF2-40B4-BE49-F238E27FC236}">
                    <a16:creationId xmlns:a16="http://schemas.microsoft.com/office/drawing/2014/main" id="{A928239F-1F84-078A-1791-45BD5A183848}"/>
                  </a:ext>
                </a:extLst>
              </p:cNvPr>
              <p:cNvSpPr/>
              <p:nvPr/>
            </p:nvSpPr>
            <p:spPr>
              <a:xfrm rot="16365374">
                <a:off x="8809139" y="2459124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7" name="三角形 276">
                <a:extLst>
                  <a:ext uri="{FF2B5EF4-FFF2-40B4-BE49-F238E27FC236}">
                    <a16:creationId xmlns:a16="http://schemas.microsoft.com/office/drawing/2014/main" id="{C15B24C9-0A69-D454-44F9-6B844BC0565C}"/>
                  </a:ext>
                </a:extLst>
              </p:cNvPr>
              <p:cNvSpPr/>
              <p:nvPr/>
            </p:nvSpPr>
            <p:spPr>
              <a:xfrm rot="10399473">
                <a:off x="8061164" y="3077419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8" name="三角形 277">
                <a:extLst>
                  <a:ext uri="{FF2B5EF4-FFF2-40B4-BE49-F238E27FC236}">
                    <a16:creationId xmlns:a16="http://schemas.microsoft.com/office/drawing/2014/main" id="{141BF96B-B669-DE49-CAD2-FE144CE73FA5}"/>
                  </a:ext>
                </a:extLst>
              </p:cNvPr>
              <p:cNvSpPr/>
              <p:nvPr/>
            </p:nvSpPr>
            <p:spPr>
              <a:xfrm rot="11315628">
                <a:off x="8011868" y="4385629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9" name="三角形 278">
                <a:extLst>
                  <a:ext uri="{FF2B5EF4-FFF2-40B4-BE49-F238E27FC236}">
                    <a16:creationId xmlns:a16="http://schemas.microsoft.com/office/drawing/2014/main" id="{58EF46E1-CE6C-BE29-2EAF-0B6187B77644}"/>
                  </a:ext>
                </a:extLst>
              </p:cNvPr>
              <p:cNvSpPr/>
              <p:nvPr/>
            </p:nvSpPr>
            <p:spPr>
              <a:xfrm rot="21010509">
                <a:off x="7731489" y="4370044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2" name="三角形 281">
                <a:extLst>
                  <a:ext uri="{FF2B5EF4-FFF2-40B4-BE49-F238E27FC236}">
                    <a16:creationId xmlns:a16="http://schemas.microsoft.com/office/drawing/2014/main" id="{559775FB-9722-4F4B-50DD-8C5D3B17809F}"/>
                  </a:ext>
                </a:extLst>
              </p:cNvPr>
              <p:cNvSpPr/>
              <p:nvPr/>
            </p:nvSpPr>
            <p:spPr>
              <a:xfrm rot="295628">
                <a:off x="7821771" y="2184175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4" name="三角形 283">
                <a:extLst>
                  <a:ext uri="{FF2B5EF4-FFF2-40B4-BE49-F238E27FC236}">
                    <a16:creationId xmlns:a16="http://schemas.microsoft.com/office/drawing/2014/main" id="{713A03A7-4A93-9452-3936-5D80685ED1D6}"/>
                  </a:ext>
                </a:extLst>
              </p:cNvPr>
              <p:cNvSpPr/>
              <p:nvPr/>
            </p:nvSpPr>
            <p:spPr>
              <a:xfrm rot="11697907">
                <a:off x="7451225" y="3182350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5" name="三角形 284">
                <a:extLst>
                  <a:ext uri="{FF2B5EF4-FFF2-40B4-BE49-F238E27FC236}">
                    <a16:creationId xmlns:a16="http://schemas.microsoft.com/office/drawing/2014/main" id="{9282713F-D753-06F7-9886-255CC33A1896}"/>
                  </a:ext>
                </a:extLst>
              </p:cNvPr>
              <p:cNvSpPr/>
              <p:nvPr/>
            </p:nvSpPr>
            <p:spPr>
              <a:xfrm rot="9350337">
                <a:off x="7482395" y="4190882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6" name="三角形 285">
                <a:extLst>
                  <a:ext uri="{FF2B5EF4-FFF2-40B4-BE49-F238E27FC236}">
                    <a16:creationId xmlns:a16="http://schemas.microsoft.com/office/drawing/2014/main" id="{B2A6AB2D-A691-4A1A-EC5E-34A78D4DF6DA}"/>
                  </a:ext>
                </a:extLst>
              </p:cNvPr>
              <p:cNvSpPr/>
              <p:nvPr/>
            </p:nvSpPr>
            <p:spPr>
              <a:xfrm rot="1307255">
                <a:off x="8283909" y="4178526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7" name="三角形 286">
                <a:extLst>
                  <a:ext uri="{FF2B5EF4-FFF2-40B4-BE49-F238E27FC236}">
                    <a16:creationId xmlns:a16="http://schemas.microsoft.com/office/drawing/2014/main" id="{0AD9A575-8D58-E538-55F3-FDBB7D2CAE57}"/>
                  </a:ext>
                </a:extLst>
              </p:cNvPr>
              <p:cNvSpPr/>
              <p:nvPr/>
            </p:nvSpPr>
            <p:spPr>
              <a:xfrm rot="20708167">
                <a:off x="8310425" y="3206510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3" name="三角形 282">
                <a:extLst>
                  <a:ext uri="{FF2B5EF4-FFF2-40B4-BE49-F238E27FC236}">
                    <a16:creationId xmlns:a16="http://schemas.microsoft.com/office/drawing/2014/main" id="{9284EFC6-0A6E-280C-CBEB-738232B6A3B7}"/>
                  </a:ext>
                </a:extLst>
              </p:cNvPr>
              <p:cNvSpPr/>
              <p:nvPr/>
            </p:nvSpPr>
            <p:spPr>
              <a:xfrm rot="15738251">
                <a:off x="8519969" y="2631682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16" name="グループ化 315">
              <a:extLst>
                <a:ext uri="{FF2B5EF4-FFF2-40B4-BE49-F238E27FC236}">
                  <a16:creationId xmlns:a16="http://schemas.microsoft.com/office/drawing/2014/main" id="{2D5A3668-C657-3398-DD3C-0909DB193750}"/>
                </a:ext>
              </a:extLst>
            </p:cNvPr>
            <p:cNvGrpSpPr/>
            <p:nvPr/>
          </p:nvGrpSpPr>
          <p:grpSpPr>
            <a:xfrm>
              <a:off x="820340" y="604657"/>
              <a:ext cx="5098120" cy="5648693"/>
              <a:chOff x="820340" y="604657"/>
              <a:chExt cx="5098120" cy="5648693"/>
            </a:xfrm>
          </p:grpSpPr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DAA5C0AF-0CFD-8735-1F8C-DA7562672CA4}"/>
                  </a:ext>
                </a:extLst>
              </p:cNvPr>
              <p:cNvGrpSpPr/>
              <p:nvPr/>
            </p:nvGrpSpPr>
            <p:grpSpPr>
              <a:xfrm>
                <a:off x="1579134" y="3540479"/>
                <a:ext cx="1863635" cy="457066"/>
                <a:chOff x="1802673" y="4297547"/>
                <a:chExt cx="1863635" cy="226422"/>
              </a:xfrm>
            </p:grpSpPr>
            <p:sp>
              <p:nvSpPr>
                <p:cNvPr id="18" name="円/楕円 17">
                  <a:extLst>
                    <a:ext uri="{FF2B5EF4-FFF2-40B4-BE49-F238E27FC236}">
                      <a16:creationId xmlns:a16="http://schemas.microsoft.com/office/drawing/2014/main" id="{AEFC0147-81EE-D716-585B-A275140C8974}"/>
                    </a:ext>
                  </a:extLst>
                </p:cNvPr>
                <p:cNvSpPr/>
                <p:nvPr/>
              </p:nvSpPr>
              <p:spPr>
                <a:xfrm>
                  <a:off x="1802673" y="4297547"/>
                  <a:ext cx="1863635" cy="226422"/>
                </a:xfrm>
                <a:prstGeom prst="ellipse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" name="正方形/長方形 18">
                  <a:extLst>
                    <a:ext uri="{FF2B5EF4-FFF2-40B4-BE49-F238E27FC236}">
                      <a16:creationId xmlns:a16="http://schemas.microsoft.com/office/drawing/2014/main" id="{A3796CE3-31A7-0507-55AD-8E1ED2FC4110}"/>
                    </a:ext>
                  </a:extLst>
                </p:cNvPr>
                <p:cNvSpPr/>
                <p:nvPr/>
              </p:nvSpPr>
              <p:spPr>
                <a:xfrm>
                  <a:off x="2343265" y="4381802"/>
                  <a:ext cx="792000" cy="5791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9" name="グループ化 38">
                <a:extLst>
                  <a:ext uri="{FF2B5EF4-FFF2-40B4-BE49-F238E27FC236}">
                    <a16:creationId xmlns:a16="http://schemas.microsoft.com/office/drawing/2014/main" id="{40509880-3284-C4BC-904D-6A56A1CEAB92}"/>
                  </a:ext>
                </a:extLst>
              </p:cNvPr>
              <p:cNvGrpSpPr/>
              <p:nvPr/>
            </p:nvGrpSpPr>
            <p:grpSpPr>
              <a:xfrm>
                <a:off x="4691762" y="2413851"/>
                <a:ext cx="821745" cy="287383"/>
                <a:chOff x="4587465" y="1889760"/>
                <a:chExt cx="821745" cy="287383"/>
              </a:xfrm>
            </p:grpSpPr>
            <p:sp>
              <p:nvSpPr>
                <p:cNvPr id="37" name="正方形/長方形 36">
                  <a:extLst>
                    <a:ext uri="{FF2B5EF4-FFF2-40B4-BE49-F238E27FC236}">
                      <a16:creationId xmlns:a16="http://schemas.microsoft.com/office/drawing/2014/main" id="{B7C47968-4479-2EEC-80AA-0984D9926EA9}"/>
                    </a:ext>
                  </a:extLst>
                </p:cNvPr>
                <p:cNvSpPr/>
                <p:nvPr/>
              </p:nvSpPr>
              <p:spPr>
                <a:xfrm>
                  <a:off x="4711337" y="1889760"/>
                  <a:ext cx="697873" cy="28738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三角形 37">
                  <a:extLst>
                    <a:ext uri="{FF2B5EF4-FFF2-40B4-BE49-F238E27FC236}">
                      <a16:creationId xmlns:a16="http://schemas.microsoft.com/office/drawing/2014/main" id="{EED8D4C6-2C3D-6723-6720-448AF769A954}"/>
                    </a:ext>
                  </a:extLst>
                </p:cNvPr>
                <p:cNvSpPr/>
                <p:nvPr/>
              </p:nvSpPr>
              <p:spPr>
                <a:xfrm rot="5400000">
                  <a:off x="4567645" y="1909580"/>
                  <a:ext cx="287383" cy="247744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45360BCA-EA07-1F15-3E85-1C8C0F4DDAB9}"/>
                  </a:ext>
                </a:extLst>
              </p:cNvPr>
              <p:cNvGrpSpPr/>
              <p:nvPr/>
            </p:nvGrpSpPr>
            <p:grpSpPr>
              <a:xfrm>
                <a:off x="4308398" y="1645948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42" name="グループ化 41">
                  <a:extLst>
                    <a:ext uri="{FF2B5EF4-FFF2-40B4-BE49-F238E27FC236}">
                      <a16:creationId xmlns:a16="http://schemas.microsoft.com/office/drawing/2014/main" id="{455229E3-FF5F-211F-4C69-CC7DDC0DC2D9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40" name="正方形/長方形 39">
                    <a:extLst>
                      <a:ext uri="{FF2B5EF4-FFF2-40B4-BE49-F238E27FC236}">
                        <a16:creationId xmlns:a16="http://schemas.microsoft.com/office/drawing/2014/main" id="{7668FC40-C2FA-DF2C-F5BF-17C6374759F7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1" name="三角形 40">
                    <a:extLst>
                      <a:ext uri="{FF2B5EF4-FFF2-40B4-BE49-F238E27FC236}">
                        <a16:creationId xmlns:a16="http://schemas.microsoft.com/office/drawing/2014/main" id="{38394844-2476-5FA5-3C96-300CC998C2D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6" name="グループ化 5">
                  <a:extLst>
                    <a:ext uri="{FF2B5EF4-FFF2-40B4-BE49-F238E27FC236}">
                      <a16:creationId xmlns:a16="http://schemas.microsoft.com/office/drawing/2014/main" id="{BDD05B90-14B0-93E2-038D-6DB81209E857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7" name="正方形/長方形 6">
                    <a:extLst>
                      <a:ext uri="{FF2B5EF4-FFF2-40B4-BE49-F238E27FC236}">
                        <a16:creationId xmlns:a16="http://schemas.microsoft.com/office/drawing/2014/main" id="{F4339AB4-B79A-60AA-A6AF-8F16559F7701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" name="三角形 7">
                    <a:extLst>
                      <a:ext uri="{FF2B5EF4-FFF2-40B4-BE49-F238E27FC236}">
                        <a16:creationId xmlns:a16="http://schemas.microsoft.com/office/drawing/2014/main" id="{B7C0DB46-8A80-29EE-3E72-220DCEAFAD9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957340EC-EB76-1223-3E3D-35ECB4853E82}"/>
                  </a:ext>
                </a:extLst>
              </p:cNvPr>
              <p:cNvGrpSpPr/>
              <p:nvPr/>
            </p:nvGrpSpPr>
            <p:grpSpPr>
              <a:xfrm rot="5400000">
                <a:off x="2473846" y="442544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2" name="グループ化 11">
                  <a:extLst>
                    <a:ext uri="{FF2B5EF4-FFF2-40B4-BE49-F238E27FC236}">
                      <a16:creationId xmlns:a16="http://schemas.microsoft.com/office/drawing/2014/main" id="{36E1018E-8F57-C757-E71A-98602B124A5B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" name="正方形/長方形 15">
                    <a:extLst>
                      <a:ext uri="{FF2B5EF4-FFF2-40B4-BE49-F238E27FC236}">
                        <a16:creationId xmlns:a16="http://schemas.microsoft.com/office/drawing/2014/main" id="{A9B469C9-2176-3686-93C0-163591DEF5FE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0" name="三角形 19">
                    <a:extLst>
                      <a:ext uri="{FF2B5EF4-FFF2-40B4-BE49-F238E27FC236}">
                        <a16:creationId xmlns:a16="http://schemas.microsoft.com/office/drawing/2014/main" id="{8C7961CE-2E58-BE02-2506-7D6C108E0C2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3" name="グループ化 12">
                  <a:extLst>
                    <a:ext uri="{FF2B5EF4-FFF2-40B4-BE49-F238E27FC236}">
                      <a16:creationId xmlns:a16="http://schemas.microsoft.com/office/drawing/2014/main" id="{1188D0AF-773E-3911-BDE9-9798E779C5C0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4" name="正方形/長方形 13">
                    <a:extLst>
                      <a:ext uri="{FF2B5EF4-FFF2-40B4-BE49-F238E27FC236}">
                        <a16:creationId xmlns:a16="http://schemas.microsoft.com/office/drawing/2014/main" id="{3248AD5F-160D-5D72-E55A-932FFDBBFFC9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" name="三角形 14">
                    <a:extLst>
                      <a:ext uri="{FF2B5EF4-FFF2-40B4-BE49-F238E27FC236}">
                        <a16:creationId xmlns:a16="http://schemas.microsoft.com/office/drawing/2014/main" id="{48DB9A4A-B511-5081-0228-4F0DB8C97F3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A7E92C41-8B10-30C9-5E43-80B795457415}"/>
                  </a:ext>
                </a:extLst>
              </p:cNvPr>
              <p:cNvSpPr/>
              <p:nvPr/>
            </p:nvSpPr>
            <p:spPr>
              <a:xfrm>
                <a:off x="1966251" y="604657"/>
                <a:ext cx="1089401" cy="41801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Detector</a:t>
                </a:r>
                <a:endParaRPr kumimoji="1" lang="ja-JP" altLang="en-US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C6894846-452C-247C-BD7D-5095BC8E4D6A}"/>
                  </a:ext>
                </a:extLst>
              </p:cNvPr>
              <p:cNvSpPr/>
              <p:nvPr/>
            </p:nvSpPr>
            <p:spPr>
              <a:xfrm rot="8452881">
                <a:off x="1654743" y="2447089"/>
                <a:ext cx="1615019" cy="1249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フリーフォーム 20">
                <a:extLst>
                  <a:ext uri="{FF2B5EF4-FFF2-40B4-BE49-F238E27FC236}">
                    <a16:creationId xmlns:a16="http://schemas.microsoft.com/office/drawing/2014/main" id="{CF24DE59-6034-4AD8-E3CB-48B101664116}"/>
                  </a:ext>
                </a:extLst>
              </p:cNvPr>
              <p:cNvSpPr/>
              <p:nvPr/>
            </p:nvSpPr>
            <p:spPr>
              <a:xfrm>
                <a:off x="1964985" y="4783490"/>
                <a:ext cx="1091932" cy="585789"/>
              </a:xfrm>
              <a:custGeom>
                <a:avLst/>
                <a:gdLst>
                  <a:gd name="connsiteX0" fmla="*/ 95794 w 1246494"/>
                  <a:gd name="connsiteY0" fmla="*/ 113211 h 635725"/>
                  <a:gd name="connsiteX1" fmla="*/ 69669 w 1246494"/>
                  <a:gd name="connsiteY1" fmla="*/ 156754 h 635725"/>
                  <a:gd name="connsiteX2" fmla="*/ 43543 w 1246494"/>
                  <a:gd name="connsiteY2" fmla="*/ 191588 h 635725"/>
                  <a:gd name="connsiteX3" fmla="*/ 52252 w 1246494"/>
                  <a:gd name="connsiteY3" fmla="*/ 287382 h 635725"/>
                  <a:gd name="connsiteX4" fmla="*/ 69669 w 1246494"/>
                  <a:gd name="connsiteY4" fmla="*/ 365760 h 635725"/>
                  <a:gd name="connsiteX5" fmla="*/ 130629 w 1246494"/>
                  <a:gd name="connsiteY5" fmla="*/ 444137 h 635725"/>
                  <a:gd name="connsiteX6" fmla="*/ 156754 w 1246494"/>
                  <a:gd name="connsiteY6" fmla="*/ 461554 h 635725"/>
                  <a:gd name="connsiteX7" fmla="*/ 182880 w 1246494"/>
                  <a:gd name="connsiteY7" fmla="*/ 470262 h 635725"/>
                  <a:gd name="connsiteX8" fmla="*/ 435429 w 1246494"/>
                  <a:gd name="connsiteY8" fmla="*/ 478971 h 635725"/>
                  <a:gd name="connsiteX9" fmla="*/ 531223 w 1246494"/>
                  <a:gd name="connsiteY9" fmla="*/ 496388 h 635725"/>
                  <a:gd name="connsiteX10" fmla="*/ 557349 w 1246494"/>
                  <a:gd name="connsiteY10" fmla="*/ 513805 h 635725"/>
                  <a:gd name="connsiteX11" fmla="*/ 583474 w 1246494"/>
                  <a:gd name="connsiteY11" fmla="*/ 522514 h 635725"/>
                  <a:gd name="connsiteX12" fmla="*/ 609600 w 1246494"/>
                  <a:gd name="connsiteY12" fmla="*/ 539931 h 635725"/>
                  <a:gd name="connsiteX13" fmla="*/ 635726 w 1246494"/>
                  <a:gd name="connsiteY13" fmla="*/ 548640 h 635725"/>
                  <a:gd name="connsiteX14" fmla="*/ 696686 w 1246494"/>
                  <a:gd name="connsiteY14" fmla="*/ 583474 h 635725"/>
                  <a:gd name="connsiteX15" fmla="*/ 766354 w 1246494"/>
                  <a:gd name="connsiteY15" fmla="*/ 618308 h 635725"/>
                  <a:gd name="connsiteX16" fmla="*/ 836023 w 1246494"/>
                  <a:gd name="connsiteY16" fmla="*/ 635725 h 635725"/>
                  <a:gd name="connsiteX17" fmla="*/ 975360 w 1246494"/>
                  <a:gd name="connsiteY17" fmla="*/ 627017 h 635725"/>
                  <a:gd name="connsiteX18" fmla="*/ 1018903 w 1246494"/>
                  <a:gd name="connsiteY18" fmla="*/ 583474 h 635725"/>
                  <a:gd name="connsiteX19" fmla="*/ 1053737 w 1246494"/>
                  <a:gd name="connsiteY19" fmla="*/ 557348 h 635725"/>
                  <a:gd name="connsiteX20" fmla="*/ 1079863 w 1246494"/>
                  <a:gd name="connsiteY20" fmla="*/ 522514 h 635725"/>
                  <a:gd name="connsiteX21" fmla="*/ 1132114 w 1246494"/>
                  <a:gd name="connsiteY21" fmla="*/ 470262 h 635725"/>
                  <a:gd name="connsiteX22" fmla="*/ 1149532 w 1246494"/>
                  <a:gd name="connsiteY22" fmla="*/ 452845 h 635725"/>
                  <a:gd name="connsiteX23" fmla="*/ 1166949 w 1246494"/>
                  <a:gd name="connsiteY23" fmla="*/ 426720 h 635725"/>
                  <a:gd name="connsiteX24" fmla="*/ 1184366 w 1246494"/>
                  <a:gd name="connsiteY24" fmla="*/ 296091 h 635725"/>
                  <a:gd name="connsiteX25" fmla="*/ 1193074 w 1246494"/>
                  <a:gd name="connsiteY25" fmla="*/ 269965 h 635725"/>
                  <a:gd name="connsiteX26" fmla="*/ 1227909 w 1246494"/>
                  <a:gd name="connsiteY26" fmla="*/ 226422 h 635725"/>
                  <a:gd name="connsiteX27" fmla="*/ 1245326 w 1246494"/>
                  <a:gd name="connsiteY27" fmla="*/ 174171 h 635725"/>
                  <a:gd name="connsiteX28" fmla="*/ 1227909 w 1246494"/>
                  <a:gd name="connsiteY28" fmla="*/ 121920 h 635725"/>
                  <a:gd name="connsiteX29" fmla="*/ 1219200 w 1246494"/>
                  <a:gd name="connsiteY29" fmla="*/ 95794 h 635725"/>
                  <a:gd name="connsiteX30" fmla="*/ 1193074 w 1246494"/>
                  <a:gd name="connsiteY30" fmla="*/ 78377 h 635725"/>
                  <a:gd name="connsiteX31" fmla="*/ 1166949 w 1246494"/>
                  <a:gd name="connsiteY31" fmla="*/ 52251 h 635725"/>
                  <a:gd name="connsiteX32" fmla="*/ 1105989 w 1246494"/>
                  <a:gd name="connsiteY32" fmla="*/ 26125 h 635725"/>
                  <a:gd name="connsiteX33" fmla="*/ 1036320 w 1246494"/>
                  <a:gd name="connsiteY33" fmla="*/ 0 h 635725"/>
                  <a:gd name="connsiteX34" fmla="*/ 862149 w 1246494"/>
                  <a:gd name="connsiteY34" fmla="*/ 8708 h 635725"/>
                  <a:gd name="connsiteX35" fmla="*/ 801189 w 1246494"/>
                  <a:gd name="connsiteY35" fmla="*/ 52251 h 635725"/>
                  <a:gd name="connsiteX36" fmla="*/ 748937 w 1246494"/>
                  <a:gd name="connsiteY36" fmla="*/ 87085 h 635725"/>
                  <a:gd name="connsiteX37" fmla="*/ 696686 w 1246494"/>
                  <a:gd name="connsiteY37" fmla="*/ 121920 h 635725"/>
                  <a:gd name="connsiteX38" fmla="*/ 670560 w 1246494"/>
                  <a:gd name="connsiteY38" fmla="*/ 139337 h 635725"/>
                  <a:gd name="connsiteX39" fmla="*/ 618309 w 1246494"/>
                  <a:gd name="connsiteY39" fmla="*/ 156754 h 635725"/>
                  <a:gd name="connsiteX40" fmla="*/ 487680 w 1246494"/>
                  <a:gd name="connsiteY40" fmla="*/ 148045 h 635725"/>
                  <a:gd name="connsiteX41" fmla="*/ 444137 w 1246494"/>
                  <a:gd name="connsiteY41" fmla="*/ 130628 h 635725"/>
                  <a:gd name="connsiteX42" fmla="*/ 418012 w 1246494"/>
                  <a:gd name="connsiteY42" fmla="*/ 121920 h 635725"/>
                  <a:gd name="connsiteX43" fmla="*/ 391886 w 1246494"/>
                  <a:gd name="connsiteY43" fmla="*/ 104502 h 635725"/>
                  <a:gd name="connsiteX44" fmla="*/ 339634 w 1246494"/>
                  <a:gd name="connsiteY44" fmla="*/ 60960 h 635725"/>
                  <a:gd name="connsiteX45" fmla="*/ 296092 w 1246494"/>
                  <a:gd name="connsiteY45" fmla="*/ 43542 h 635725"/>
                  <a:gd name="connsiteX46" fmla="*/ 261257 w 1246494"/>
                  <a:gd name="connsiteY46" fmla="*/ 26125 h 635725"/>
                  <a:gd name="connsiteX47" fmla="*/ 226423 w 1246494"/>
                  <a:gd name="connsiteY47" fmla="*/ 17417 h 635725"/>
                  <a:gd name="connsiteX48" fmla="*/ 200297 w 1246494"/>
                  <a:gd name="connsiteY48" fmla="*/ 8708 h 635725"/>
                  <a:gd name="connsiteX49" fmla="*/ 34834 w 1246494"/>
                  <a:gd name="connsiteY49" fmla="*/ 17417 h 635725"/>
                  <a:gd name="connsiteX50" fmla="*/ 8709 w 1246494"/>
                  <a:gd name="connsiteY50" fmla="*/ 26125 h 635725"/>
                  <a:gd name="connsiteX51" fmla="*/ 0 w 1246494"/>
                  <a:gd name="connsiteY51" fmla="*/ 52251 h 635725"/>
                  <a:gd name="connsiteX52" fmla="*/ 43543 w 1246494"/>
                  <a:gd name="connsiteY52" fmla="*/ 104502 h 635725"/>
                  <a:gd name="connsiteX53" fmla="*/ 95794 w 1246494"/>
                  <a:gd name="connsiteY53" fmla="*/ 113211 h 63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246494" h="635725">
                    <a:moveTo>
                      <a:pt x="95794" y="113211"/>
                    </a:moveTo>
                    <a:cubicBezTo>
                      <a:pt x="100148" y="121920"/>
                      <a:pt x="79058" y="142670"/>
                      <a:pt x="69669" y="156754"/>
                    </a:cubicBezTo>
                    <a:cubicBezTo>
                      <a:pt x="61618" y="168831"/>
                      <a:pt x="45461" y="177201"/>
                      <a:pt x="43543" y="191588"/>
                    </a:cubicBezTo>
                    <a:cubicBezTo>
                      <a:pt x="39305" y="223370"/>
                      <a:pt x="48275" y="255567"/>
                      <a:pt x="52252" y="287382"/>
                    </a:cubicBezTo>
                    <a:cubicBezTo>
                      <a:pt x="52711" y="291051"/>
                      <a:pt x="65939" y="358299"/>
                      <a:pt x="69669" y="365760"/>
                    </a:cubicBezTo>
                    <a:cubicBezTo>
                      <a:pt x="83541" y="393504"/>
                      <a:pt x="106054" y="423658"/>
                      <a:pt x="130629" y="444137"/>
                    </a:cubicBezTo>
                    <a:cubicBezTo>
                      <a:pt x="138669" y="450837"/>
                      <a:pt x="147393" y="456873"/>
                      <a:pt x="156754" y="461554"/>
                    </a:cubicBezTo>
                    <a:cubicBezTo>
                      <a:pt x="164965" y="465659"/>
                      <a:pt x="173718" y="469689"/>
                      <a:pt x="182880" y="470262"/>
                    </a:cubicBezTo>
                    <a:cubicBezTo>
                      <a:pt x="266949" y="475516"/>
                      <a:pt x="351246" y="476068"/>
                      <a:pt x="435429" y="478971"/>
                    </a:cubicBezTo>
                    <a:cubicBezTo>
                      <a:pt x="449550" y="480988"/>
                      <a:pt x="510695" y="487591"/>
                      <a:pt x="531223" y="496388"/>
                    </a:cubicBezTo>
                    <a:cubicBezTo>
                      <a:pt x="540843" y="500511"/>
                      <a:pt x="547988" y="509124"/>
                      <a:pt x="557349" y="513805"/>
                    </a:cubicBezTo>
                    <a:cubicBezTo>
                      <a:pt x="565559" y="517910"/>
                      <a:pt x="575264" y="518409"/>
                      <a:pt x="583474" y="522514"/>
                    </a:cubicBezTo>
                    <a:cubicBezTo>
                      <a:pt x="592835" y="527195"/>
                      <a:pt x="600239" y="535250"/>
                      <a:pt x="609600" y="539931"/>
                    </a:cubicBezTo>
                    <a:cubicBezTo>
                      <a:pt x="617811" y="544036"/>
                      <a:pt x="627288" y="545024"/>
                      <a:pt x="635726" y="548640"/>
                    </a:cubicBezTo>
                    <a:cubicBezTo>
                      <a:pt x="700411" y="576363"/>
                      <a:pt x="643239" y="554321"/>
                      <a:pt x="696686" y="583474"/>
                    </a:cubicBezTo>
                    <a:cubicBezTo>
                      <a:pt x="719479" y="595907"/>
                      <a:pt x="741165" y="612011"/>
                      <a:pt x="766354" y="618308"/>
                    </a:cubicBezTo>
                    <a:lnTo>
                      <a:pt x="836023" y="635725"/>
                    </a:lnTo>
                    <a:cubicBezTo>
                      <a:pt x="882469" y="632822"/>
                      <a:pt x="929393" y="634275"/>
                      <a:pt x="975360" y="627017"/>
                    </a:cubicBezTo>
                    <a:cubicBezTo>
                      <a:pt x="1002938" y="622663"/>
                      <a:pt x="1002937" y="599440"/>
                      <a:pt x="1018903" y="583474"/>
                    </a:cubicBezTo>
                    <a:cubicBezTo>
                      <a:pt x="1029166" y="573211"/>
                      <a:pt x="1043474" y="567611"/>
                      <a:pt x="1053737" y="557348"/>
                    </a:cubicBezTo>
                    <a:cubicBezTo>
                      <a:pt x="1064000" y="547085"/>
                      <a:pt x="1070153" y="533302"/>
                      <a:pt x="1079863" y="522514"/>
                    </a:cubicBezTo>
                    <a:cubicBezTo>
                      <a:pt x="1096341" y="504205"/>
                      <a:pt x="1114697" y="487679"/>
                      <a:pt x="1132114" y="470262"/>
                    </a:cubicBezTo>
                    <a:cubicBezTo>
                      <a:pt x="1137920" y="464456"/>
                      <a:pt x="1144977" y="459677"/>
                      <a:pt x="1149532" y="452845"/>
                    </a:cubicBezTo>
                    <a:lnTo>
                      <a:pt x="1166949" y="426720"/>
                    </a:lnTo>
                    <a:cubicBezTo>
                      <a:pt x="1173798" y="351375"/>
                      <a:pt x="1168978" y="349948"/>
                      <a:pt x="1184366" y="296091"/>
                    </a:cubicBezTo>
                    <a:cubicBezTo>
                      <a:pt x="1186888" y="287265"/>
                      <a:pt x="1188969" y="278176"/>
                      <a:pt x="1193074" y="269965"/>
                    </a:cubicBezTo>
                    <a:cubicBezTo>
                      <a:pt x="1204058" y="247998"/>
                      <a:pt x="1211712" y="242620"/>
                      <a:pt x="1227909" y="226422"/>
                    </a:cubicBezTo>
                    <a:cubicBezTo>
                      <a:pt x="1233715" y="209005"/>
                      <a:pt x="1251132" y="191588"/>
                      <a:pt x="1245326" y="174171"/>
                    </a:cubicBezTo>
                    <a:lnTo>
                      <a:pt x="1227909" y="121920"/>
                    </a:lnTo>
                    <a:cubicBezTo>
                      <a:pt x="1225006" y="113211"/>
                      <a:pt x="1226838" y="100886"/>
                      <a:pt x="1219200" y="95794"/>
                    </a:cubicBezTo>
                    <a:cubicBezTo>
                      <a:pt x="1210491" y="89988"/>
                      <a:pt x="1201115" y="85078"/>
                      <a:pt x="1193074" y="78377"/>
                    </a:cubicBezTo>
                    <a:cubicBezTo>
                      <a:pt x="1183613" y="70493"/>
                      <a:pt x="1176971" y="59409"/>
                      <a:pt x="1166949" y="52251"/>
                    </a:cubicBezTo>
                    <a:cubicBezTo>
                      <a:pt x="1144419" y="36158"/>
                      <a:pt x="1129924" y="35101"/>
                      <a:pt x="1105989" y="26125"/>
                    </a:cubicBezTo>
                    <a:cubicBezTo>
                      <a:pt x="1022722" y="-5101"/>
                      <a:pt x="1095598" y="19758"/>
                      <a:pt x="1036320" y="0"/>
                    </a:cubicBezTo>
                    <a:cubicBezTo>
                      <a:pt x="978263" y="2903"/>
                      <a:pt x="919830" y="1498"/>
                      <a:pt x="862149" y="8708"/>
                    </a:cubicBezTo>
                    <a:cubicBezTo>
                      <a:pt x="829966" y="12731"/>
                      <a:pt x="823528" y="34877"/>
                      <a:pt x="801189" y="52251"/>
                    </a:cubicBezTo>
                    <a:cubicBezTo>
                      <a:pt x="784666" y="65103"/>
                      <a:pt x="766354" y="75474"/>
                      <a:pt x="748937" y="87085"/>
                    </a:cubicBezTo>
                    <a:lnTo>
                      <a:pt x="696686" y="121920"/>
                    </a:lnTo>
                    <a:cubicBezTo>
                      <a:pt x="687977" y="127726"/>
                      <a:pt x="680489" y="136027"/>
                      <a:pt x="670560" y="139337"/>
                    </a:cubicBezTo>
                    <a:lnTo>
                      <a:pt x="618309" y="156754"/>
                    </a:lnTo>
                    <a:cubicBezTo>
                      <a:pt x="574766" y="153851"/>
                      <a:pt x="530837" y="154519"/>
                      <a:pt x="487680" y="148045"/>
                    </a:cubicBezTo>
                    <a:cubicBezTo>
                      <a:pt x="472221" y="145726"/>
                      <a:pt x="458774" y="136117"/>
                      <a:pt x="444137" y="130628"/>
                    </a:cubicBezTo>
                    <a:cubicBezTo>
                      <a:pt x="435542" y="127405"/>
                      <a:pt x="426720" y="124823"/>
                      <a:pt x="418012" y="121920"/>
                    </a:cubicBezTo>
                    <a:cubicBezTo>
                      <a:pt x="409303" y="116114"/>
                      <a:pt x="399927" y="111203"/>
                      <a:pt x="391886" y="104502"/>
                    </a:cubicBezTo>
                    <a:cubicBezTo>
                      <a:pt x="362995" y="80427"/>
                      <a:pt x="372067" y="77177"/>
                      <a:pt x="339634" y="60960"/>
                    </a:cubicBezTo>
                    <a:cubicBezTo>
                      <a:pt x="325652" y="53969"/>
                      <a:pt x="310377" y="49891"/>
                      <a:pt x="296092" y="43542"/>
                    </a:cubicBezTo>
                    <a:cubicBezTo>
                      <a:pt x="284229" y="38269"/>
                      <a:pt x="273413" y="30683"/>
                      <a:pt x="261257" y="26125"/>
                    </a:cubicBezTo>
                    <a:cubicBezTo>
                      <a:pt x="250050" y="21923"/>
                      <a:pt x="237931" y="20705"/>
                      <a:pt x="226423" y="17417"/>
                    </a:cubicBezTo>
                    <a:cubicBezTo>
                      <a:pt x="217596" y="14895"/>
                      <a:pt x="209006" y="11611"/>
                      <a:pt x="200297" y="8708"/>
                    </a:cubicBezTo>
                    <a:cubicBezTo>
                      <a:pt x="145143" y="11611"/>
                      <a:pt x="89838" y="12417"/>
                      <a:pt x="34834" y="17417"/>
                    </a:cubicBezTo>
                    <a:cubicBezTo>
                      <a:pt x="25692" y="18248"/>
                      <a:pt x="15200" y="19634"/>
                      <a:pt x="8709" y="26125"/>
                    </a:cubicBezTo>
                    <a:cubicBezTo>
                      <a:pt x="2218" y="32616"/>
                      <a:pt x="2903" y="43542"/>
                      <a:pt x="0" y="52251"/>
                    </a:cubicBezTo>
                    <a:cubicBezTo>
                      <a:pt x="62054" y="114305"/>
                      <a:pt x="-4949" y="43886"/>
                      <a:pt x="43543" y="104502"/>
                    </a:cubicBezTo>
                    <a:cubicBezTo>
                      <a:pt x="72885" y="141180"/>
                      <a:pt x="91440" y="104502"/>
                      <a:pt x="95794" y="113211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8" name="テキスト ボックス 197">
                <a:extLst>
                  <a:ext uri="{FF2B5EF4-FFF2-40B4-BE49-F238E27FC236}">
                    <a16:creationId xmlns:a16="http://schemas.microsoft.com/office/drawing/2014/main" id="{83051CB5-F82C-62B5-0412-602347C7336A}"/>
                  </a:ext>
                </a:extLst>
              </p:cNvPr>
              <p:cNvSpPr txBox="1"/>
              <p:nvPr/>
            </p:nvSpPr>
            <p:spPr>
              <a:xfrm>
                <a:off x="4467614" y="2000277"/>
                <a:ext cx="1450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LASER Source</a:t>
                </a:r>
                <a:endParaRPr kumimoji="1" lang="ja-JP" altLang="en-US"/>
              </a:p>
            </p:txBody>
          </p:sp>
          <p:sp>
            <p:nvSpPr>
              <p:cNvPr id="199" name="テキスト ボックス 198">
                <a:extLst>
                  <a:ext uri="{FF2B5EF4-FFF2-40B4-BE49-F238E27FC236}">
                    <a16:creationId xmlns:a16="http://schemas.microsoft.com/office/drawing/2014/main" id="{B2D844C8-6FA8-8079-7868-183E2CE9D6D0}"/>
                  </a:ext>
                </a:extLst>
              </p:cNvPr>
              <p:cNvSpPr txBox="1"/>
              <p:nvPr/>
            </p:nvSpPr>
            <p:spPr>
              <a:xfrm>
                <a:off x="3430728" y="1169461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1</a:t>
                </a:r>
                <a:endParaRPr kumimoji="1" lang="ja-JP" altLang="en-US" b="1"/>
              </a:p>
            </p:txBody>
          </p:sp>
          <p:sp>
            <p:nvSpPr>
              <p:cNvPr id="200" name="テキスト ボックス 199">
                <a:extLst>
                  <a:ext uri="{FF2B5EF4-FFF2-40B4-BE49-F238E27FC236}">
                    <a16:creationId xmlns:a16="http://schemas.microsoft.com/office/drawing/2014/main" id="{7698D0A6-479E-7162-0167-0F0CC18C2DAF}"/>
                  </a:ext>
                </a:extLst>
              </p:cNvPr>
              <p:cNvSpPr txBox="1"/>
              <p:nvPr/>
            </p:nvSpPr>
            <p:spPr>
              <a:xfrm>
                <a:off x="4355050" y="3156955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2</a:t>
                </a:r>
                <a:endParaRPr kumimoji="1" lang="ja-JP" altLang="en-US" b="1"/>
              </a:p>
            </p:txBody>
          </p:sp>
          <p:sp>
            <p:nvSpPr>
              <p:cNvPr id="201" name="テキスト ボックス 200">
                <a:extLst>
                  <a:ext uri="{FF2B5EF4-FFF2-40B4-BE49-F238E27FC236}">
                    <a16:creationId xmlns:a16="http://schemas.microsoft.com/office/drawing/2014/main" id="{75541326-2A38-6832-4AA6-8295F8316949}"/>
                  </a:ext>
                </a:extLst>
              </p:cNvPr>
              <p:cNvSpPr txBox="1"/>
              <p:nvPr/>
            </p:nvSpPr>
            <p:spPr>
              <a:xfrm>
                <a:off x="3090005" y="4891711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Sample</a:t>
                </a:r>
                <a:endParaRPr kumimoji="1" lang="ja-JP" altLang="en-US"/>
              </a:p>
            </p:txBody>
          </p:sp>
          <p:sp>
            <p:nvSpPr>
              <p:cNvPr id="202" name="テキスト ボックス 201">
                <a:extLst>
                  <a:ext uri="{FF2B5EF4-FFF2-40B4-BE49-F238E27FC236}">
                    <a16:creationId xmlns:a16="http://schemas.microsoft.com/office/drawing/2014/main" id="{5E72F0A6-AEA6-EB59-960E-0E3868A5734C}"/>
                  </a:ext>
                </a:extLst>
              </p:cNvPr>
              <p:cNvSpPr txBox="1"/>
              <p:nvPr/>
            </p:nvSpPr>
            <p:spPr>
              <a:xfrm>
                <a:off x="3472526" y="3589258"/>
                <a:ext cx="1338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Convex Lens</a:t>
                </a:r>
                <a:endParaRPr kumimoji="1" lang="ja-JP" altLang="en-US"/>
              </a:p>
            </p:txBody>
          </p:sp>
          <p:sp>
            <p:nvSpPr>
              <p:cNvPr id="203" name="テキスト ボックス 202">
                <a:extLst>
                  <a:ext uri="{FF2B5EF4-FFF2-40B4-BE49-F238E27FC236}">
                    <a16:creationId xmlns:a16="http://schemas.microsoft.com/office/drawing/2014/main" id="{94A4FF57-6379-D1FA-AAFE-27EA1BEE3365}"/>
                  </a:ext>
                </a:extLst>
              </p:cNvPr>
              <p:cNvSpPr txBox="1"/>
              <p:nvPr/>
            </p:nvSpPr>
            <p:spPr>
              <a:xfrm>
                <a:off x="820340" y="2296749"/>
                <a:ext cx="1224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Half Mirror</a:t>
                </a:r>
                <a:endParaRPr kumimoji="1" lang="ja-JP" altLang="en-US"/>
              </a:p>
            </p:txBody>
          </p:sp>
          <p:sp>
            <p:nvSpPr>
              <p:cNvPr id="295" name="左右矢印 294">
                <a:extLst>
                  <a:ext uri="{FF2B5EF4-FFF2-40B4-BE49-F238E27FC236}">
                    <a16:creationId xmlns:a16="http://schemas.microsoft.com/office/drawing/2014/main" id="{797CB0B5-2B43-C154-AFE0-B4782BB95DF6}"/>
                  </a:ext>
                </a:extLst>
              </p:cNvPr>
              <p:cNvSpPr/>
              <p:nvPr/>
            </p:nvSpPr>
            <p:spPr>
              <a:xfrm>
                <a:off x="1806644" y="5455218"/>
                <a:ext cx="1386069" cy="373050"/>
              </a:xfrm>
              <a:prstGeom prst="leftRightArrow">
                <a:avLst>
                  <a:gd name="adj1" fmla="val 40566"/>
                  <a:gd name="adj2" fmla="val 476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6" name="テキスト ボックス 295">
                <a:extLst>
                  <a:ext uri="{FF2B5EF4-FFF2-40B4-BE49-F238E27FC236}">
                    <a16:creationId xmlns:a16="http://schemas.microsoft.com/office/drawing/2014/main" id="{0E8C078B-161A-4967-7117-FF7CD042DC62}"/>
                  </a:ext>
                </a:extLst>
              </p:cNvPr>
              <p:cNvSpPr txBox="1"/>
              <p:nvPr/>
            </p:nvSpPr>
            <p:spPr>
              <a:xfrm>
                <a:off x="1980446" y="5884018"/>
                <a:ext cx="1024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Scanning</a:t>
                </a:r>
                <a:endParaRPr kumimoji="1" lang="ja-JP" altLang="en-US"/>
              </a:p>
            </p:txBody>
          </p:sp>
          <p:grpSp>
            <p:nvGrpSpPr>
              <p:cNvPr id="312" name="グループ化 311">
                <a:extLst>
                  <a:ext uri="{FF2B5EF4-FFF2-40B4-BE49-F238E27FC236}">
                    <a16:creationId xmlns:a16="http://schemas.microsoft.com/office/drawing/2014/main" id="{BFA16987-95DB-65BA-675C-711952EDDE12}"/>
                  </a:ext>
                </a:extLst>
              </p:cNvPr>
              <p:cNvGrpSpPr/>
              <p:nvPr/>
            </p:nvGrpSpPr>
            <p:grpSpPr>
              <a:xfrm>
                <a:off x="4339150" y="2552669"/>
                <a:ext cx="324000" cy="16362"/>
                <a:chOff x="4283647" y="1660264"/>
                <a:chExt cx="1622728" cy="16362"/>
              </a:xfrm>
            </p:grpSpPr>
            <p:cxnSp>
              <p:nvCxnSpPr>
                <p:cNvPr id="310" name="直線コネクタ 309">
                  <a:extLst>
                    <a:ext uri="{FF2B5EF4-FFF2-40B4-BE49-F238E27FC236}">
                      <a16:creationId xmlns:a16="http://schemas.microsoft.com/office/drawing/2014/main" id="{D2981371-9B17-23B8-3303-C61A73B7BB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60264"/>
                  <a:ext cx="1622728" cy="0"/>
                </a:xfrm>
                <a:prstGeom prst="line">
                  <a:avLst/>
                </a:prstGeom>
                <a:ln w="19050">
                  <a:solidFill>
                    <a:srgbClr val="92D05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直線コネクタ 310">
                  <a:extLst>
                    <a:ext uri="{FF2B5EF4-FFF2-40B4-BE49-F238E27FC236}">
                      <a16:creationId xmlns:a16="http://schemas.microsoft.com/office/drawing/2014/main" id="{CAC73F7C-5FFA-965F-EBDA-8702D1384C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76626"/>
                  <a:ext cx="1622728" cy="0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直線コネクタ 135">
                <a:extLst>
                  <a:ext uri="{FF2B5EF4-FFF2-40B4-BE49-F238E27FC236}">
                    <a16:creationId xmlns:a16="http://schemas.microsoft.com/office/drawing/2014/main" id="{A601D181-6B44-E4A1-E2D5-33FC95E013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0734" y="2564279"/>
                <a:ext cx="2208416" cy="304424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8DC242B9-1219-F378-21D1-B0B0ADF042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16422" y="2393920"/>
                <a:ext cx="1622728" cy="16362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コネクタ 131">
                <a:extLst>
                  <a:ext uri="{FF2B5EF4-FFF2-40B4-BE49-F238E27FC236}">
                    <a16:creationId xmlns:a16="http://schemas.microsoft.com/office/drawing/2014/main" id="{07B7C257-ABA9-CA4B-5B2D-89512580FB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50865" y="2860316"/>
                <a:ext cx="285528" cy="908471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直線コネクタ 122">
                <a:extLst>
                  <a:ext uri="{FF2B5EF4-FFF2-40B4-BE49-F238E27FC236}">
                    <a16:creationId xmlns:a16="http://schemas.microsoft.com/office/drawing/2014/main" id="{2BD14494-9B78-D3F5-856F-5CAD8DE0E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4735" y="2393920"/>
                <a:ext cx="202818" cy="1374867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25E704B2-0462-BDB6-334C-83033D486D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2056" y="3768787"/>
                <a:ext cx="654891" cy="1307597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直線コネクタ 119">
                <a:extLst>
                  <a:ext uri="{FF2B5EF4-FFF2-40B4-BE49-F238E27FC236}">
                    <a16:creationId xmlns:a16="http://schemas.microsoft.com/office/drawing/2014/main" id="{4D4CC1BC-CFA6-48F2-E01E-3D7098D23C9C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 flipH="1">
                <a:off x="2510951" y="3769012"/>
                <a:ext cx="400775" cy="130737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線コネクタ 58">
                <a:extLst>
                  <a:ext uri="{FF2B5EF4-FFF2-40B4-BE49-F238E27FC236}">
                    <a16:creationId xmlns:a16="http://schemas.microsoft.com/office/drawing/2014/main" id="{01D3EE00-3D6A-0EFB-F55B-ECDD942A43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00869" y="3769012"/>
                <a:ext cx="667787" cy="1307372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直線コネクタ 64">
                <a:extLst>
                  <a:ext uri="{FF2B5EF4-FFF2-40B4-BE49-F238E27FC236}">
                    <a16:creationId xmlns:a16="http://schemas.microsoft.com/office/drawing/2014/main" id="{D9073676-7E97-51E7-68AB-8C8787E0A9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4909" y="3769011"/>
                <a:ext cx="414770" cy="1307373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線コネクタ 31">
                <a:extLst>
                  <a:ext uri="{FF2B5EF4-FFF2-40B4-BE49-F238E27FC236}">
                    <a16:creationId xmlns:a16="http://schemas.microsoft.com/office/drawing/2014/main" id="{E80935F7-A3E4-DD9A-F8C2-1F57D19785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09316" y="1019278"/>
                <a:ext cx="760530" cy="2749734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F66B60BE-7FC3-1E9E-8DC8-BB55A30449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84909" y="1019275"/>
                <a:ext cx="472284" cy="2749735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0" name="三角形 139">
                <a:extLst>
                  <a:ext uri="{FF2B5EF4-FFF2-40B4-BE49-F238E27FC236}">
                    <a16:creationId xmlns:a16="http://schemas.microsoft.com/office/drawing/2014/main" id="{7E4FA392-551C-A3C8-15F3-4E75AF699ED2}"/>
                  </a:ext>
                </a:extLst>
              </p:cNvPr>
              <p:cNvSpPr/>
              <p:nvPr/>
            </p:nvSpPr>
            <p:spPr>
              <a:xfrm rot="16560000">
                <a:off x="3398501" y="2413024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1" name="三角形 140">
                <a:extLst>
                  <a:ext uri="{FF2B5EF4-FFF2-40B4-BE49-F238E27FC236}">
                    <a16:creationId xmlns:a16="http://schemas.microsoft.com/office/drawing/2014/main" id="{639774B9-39EF-6B6D-2EFB-41DA03D464BC}"/>
                  </a:ext>
                </a:extLst>
              </p:cNvPr>
              <p:cNvSpPr/>
              <p:nvPr/>
            </p:nvSpPr>
            <p:spPr>
              <a:xfrm rot="10260000">
                <a:off x="2741839" y="3037873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2" name="三角形 141">
                <a:extLst>
                  <a:ext uri="{FF2B5EF4-FFF2-40B4-BE49-F238E27FC236}">
                    <a16:creationId xmlns:a16="http://schemas.microsoft.com/office/drawing/2014/main" id="{E4DF0376-BFE0-8DA9-1037-6E474B21B122}"/>
                  </a:ext>
                </a:extLst>
              </p:cNvPr>
              <p:cNvSpPr/>
              <p:nvPr/>
            </p:nvSpPr>
            <p:spPr>
              <a:xfrm rot="11760000">
                <a:off x="2667510" y="4276829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3" name="三角形 142">
                <a:extLst>
                  <a:ext uri="{FF2B5EF4-FFF2-40B4-BE49-F238E27FC236}">
                    <a16:creationId xmlns:a16="http://schemas.microsoft.com/office/drawing/2014/main" id="{BA5A0186-5E3E-39E0-031F-F585B73F0C19}"/>
                  </a:ext>
                </a:extLst>
              </p:cNvPr>
              <p:cNvSpPr/>
              <p:nvPr/>
            </p:nvSpPr>
            <p:spPr>
              <a:xfrm rot="20460000">
                <a:off x="2189027" y="4258169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4" name="三角形 143">
                <a:extLst>
                  <a:ext uri="{FF2B5EF4-FFF2-40B4-BE49-F238E27FC236}">
                    <a16:creationId xmlns:a16="http://schemas.microsoft.com/office/drawing/2014/main" id="{85B4DAE8-E74A-7DFF-32D7-E121B1A71834}"/>
                  </a:ext>
                </a:extLst>
              </p:cNvPr>
              <p:cNvSpPr/>
              <p:nvPr/>
            </p:nvSpPr>
            <p:spPr>
              <a:xfrm rot="540000">
                <a:off x="2277984" y="2194915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5" name="三角形 144">
                <a:extLst>
                  <a:ext uri="{FF2B5EF4-FFF2-40B4-BE49-F238E27FC236}">
                    <a16:creationId xmlns:a16="http://schemas.microsoft.com/office/drawing/2014/main" id="{6CAC53E9-13F9-1691-637D-BE2A8F414C1E}"/>
                  </a:ext>
                </a:extLst>
              </p:cNvPr>
              <p:cNvSpPr/>
              <p:nvPr/>
            </p:nvSpPr>
            <p:spPr>
              <a:xfrm rot="15720000">
                <a:off x="3157544" y="2658207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6" name="三角形 145">
                <a:extLst>
                  <a:ext uri="{FF2B5EF4-FFF2-40B4-BE49-F238E27FC236}">
                    <a16:creationId xmlns:a16="http://schemas.microsoft.com/office/drawing/2014/main" id="{4DF8DD3C-81E7-C0DC-ABD0-A7C34AEB13F8}"/>
                  </a:ext>
                </a:extLst>
              </p:cNvPr>
              <p:cNvSpPr/>
              <p:nvPr/>
            </p:nvSpPr>
            <p:spPr>
              <a:xfrm rot="11760000">
                <a:off x="1922446" y="3255531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7" name="三角形 146">
                <a:extLst>
                  <a:ext uri="{FF2B5EF4-FFF2-40B4-BE49-F238E27FC236}">
                    <a16:creationId xmlns:a16="http://schemas.microsoft.com/office/drawing/2014/main" id="{4CC37362-8D20-1946-9F17-D303E60D9348}"/>
                  </a:ext>
                </a:extLst>
              </p:cNvPr>
              <p:cNvSpPr/>
              <p:nvPr/>
            </p:nvSpPr>
            <p:spPr>
              <a:xfrm rot="9133288">
                <a:off x="1995634" y="4140852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8" name="三角形 147">
                <a:extLst>
                  <a:ext uri="{FF2B5EF4-FFF2-40B4-BE49-F238E27FC236}">
                    <a16:creationId xmlns:a16="http://schemas.microsoft.com/office/drawing/2014/main" id="{C78E660B-142B-1301-819A-5EB5F4361B76}"/>
                  </a:ext>
                </a:extLst>
              </p:cNvPr>
              <p:cNvSpPr/>
              <p:nvPr/>
            </p:nvSpPr>
            <p:spPr>
              <a:xfrm rot="1469885">
                <a:off x="2917508" y="4065166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9" name="三角形 148">
                <a:extLst>
                  <a:ext uri="{FF2B5EF4-FFF2-40B4-BE49-F238E27FC236}">
                    <a16:creationId xmlns:a16="http://schemas.microsoft.com/office/drawing/2014/main" id="{1E5C6CB5-EF35-7D85-DEFE-9A4D8F80CADE}"/>
                  </a:ext>
                </a:extLst>
              </p:cNvPr>
              <p:cNvSpPr/>
              <p:nvPr/>
            </p:nvSpPr>
            <p:spPr>
              <a:xfrm rot="20704767">
                <a:off x="2988081" y="3282722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271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A7E5FB35-097B-7480-7C1E-54B8471ACAD5}"/>
              </a:ext>
            </a:extLst>
          </p:cNvPr>
          <p:cNvGrpSpPr/>
          <p:nvPr/>
        </p:nvGrpSpPr>
        <p:grpSpPr>
          <a:xfrm>
            <a:off x="537438" y="310714"/>
            <a:ext cx="11415611" cy="2860327"/>
            <a:chOff x="537438" y="310714"/>
            <a:chExt cx="11415611" cy="2860327"/>
          </a:xfrm>
        </p:grpSpPr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62C3CAA7-5131-2F91-B6C7-B68D1D2519A3}"/>
                </a:ext>
              </a:extLst>
            </p:cNvPr>
            <p:cNvGrpSpPr/>
            <p:nvPr/>
          </p:nvGrpSpPr>
          <p:grpSpPr>
            <a:xfrm>
              <a:off x="2482301" y="571527"/>
              <a:ext cx="1332303" cy="1891261"/>
              <a:chOff x="2553685" y="571527"/>
              <a:chExt cx="1332303" cy="1891261"/>
            </a:xfrm>
          </p:grpSpPr>
          <p:sp>
            <p:nvSpPr>
              <p:cNvPr id="5" name="台形 4">
                <a:extLst>
                  <a:ext uri="{FF2B5EF4-FFF2-40B4-BE49-F238E27FC236}">
                    <a16:creationId xmlns:a16="http://schemas.microsoft.com/office/drawing/2014/main" id="{710FB5FE-4620-94EE-F02D-A6798DC5E7E9}"/>
                  </a:ext>
                </a:extLst>
              </p:cNvPr>
              <p:cNvSpPr/>
              <p:nvPr/>
            </p:nvSpPr>
            <p:spPr>
              <a:xfrm rot="5400000">
                <a:off x="2274206" y="851006"/>
                <a:ext cx="1891261" cy="1332303"/>
              </a:xfrm>
              <a:prstGeom prst="trapezoid">
                <a:avLst>
                  <a:gd name="adj" fmla="val 48555"/>
                </a:avLst>
              </a:prstGeom>
              <a:solidFill>
                <a:srgbClr val="00B050">
                  <a:alpha val="25000"/>
                </a:srgbClr>
              </a:solidFill>
              <a:ln w="317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2BA96F12-AFA4-101C-CC74-C6DA2EF272E4}"/>
                  </a:ext>
                </a:extLst>
              </p:cNvPr>
              <p:cNvSpPr txBox="1"/>
              <p:nvPr/>
            </p:nvSpPr>
            <p:spPr>
              <a:xfrm>
                <a:off x="2604924" y="1317102"/>
                <a:ext cx="12298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solidFill>
                      <a:srgbClr val="00B050"/>
                    </a:solidFill>
                  </a:rPr>
                  <a:t>Backbone</a:t>
                </a:r>
                <a:endParaRPr kumimoji="1" lang="ja-JP" altLang="en-US" sz="2000" b="1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3" name="図 2" descr="町の交差点&#10;&#10;自動的に生成された説明">
              <a:extLst>
                <a:ext uri="{FF2B5EF4-FFF2-40B4-BE49-F238E27FC236}">
                  <a16:creationId xmlns:a16="http://schemas.microsoft.com/office/drawing/2014/main" id="{A67B6067-5995-D8CE-E8BC-A9FF053CDF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15" r="35935"/>
            <a:stretch/>
          </p:blipFill>
          <p:spPr>
            <a:xfrm>
              <a:off x="571312" y="772379"/>
              <a:ext cx="1489557" cy="1489557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E4AD504-AAD3-5044-25DD-1E014BADC6FF}"/>
                </a:ext>
              </a:extLst>
            </p:cNvPr>
            <p:cNvSpPr txBox="1"/>
            <p:nvPr/>
          </p:nvSpPr>
          <p:spPr>
            <a:xfrm>
              <a:off x="844326" y="310714"/>
              <a:ext cx="9435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image</a:t>
              </a:r>
              <a:endParaRPr kumimoji="1" lang="ja-JP" altLang="en-US" sz="2400"/>
            </a:p>
          </p:txBody>
        </p:sp>
        <p:sp>
          <p:nvSpPr>
            <p:cNvPr id="8" name="直方体 7">
              <a:extLst>
                <a:ext uri="{FF2B5EF4-FFF2-40B4-BE49-F238E27FC236}">
                  <a16:creationId xmlns:a16="http://schemas.microsoft.com/office/drawing/2014/main" id="{3114E975-226C-04B1-42C8-89A41875B999}"/>
                </a:ext>
              </a:extLst>
            </p:cNvPr>
            <p:cNvSpPr/>
            <p:nvPr/>
          </p:nvSpPr>
          <p:spPr>
            <a:xfrm>
              <a:off x="4236036" y="1000680"/>
              <a:ext cx="1033723" cy="1032955"/>
            </a:xfrm>
            <a:prstGeom prst="cube">
              <a:avLst>
                <a:gd name="adj" fmla="val 79798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5EB06354-5FAF-B0A7-25D3-4D2805390F44}"/>
                </a:ext>
              </a:extLst>
            </p:cNvPr>
            <p:cNvGrpSpPr/>
            <p:nvPr/>
          </p:nvGrpSpPr>
          <p:grpSpPr>
            <a:xfrm>
              <a:off x="5691191" y="1139726"/>
              <a:ext cx="809127" cy="754863"/>
              <a:chOff x="5880431" y="1139723"/>
              <a:chExt cx="809127" cy="754863"/>
            </a:xfrm>
          </p:grpSpPr>
          <p:sp>
            <p:nvSpPr>
              <p:cNvPr id="12" name="台形 11">
                <a:extLst>
                  <a:ext uri="{FF2B5EF4-FFF2-40B4-BE49-F238E27FC236}">
                    <a16:creationId xmlns:a16="http://schemas.microsoft.com/office/drawing/2014/main" id="{6CEEA9B0-EF44-7896-E8BD-7150D7A19C8F}"/>
                  </a:ext>
                </a:extLst>
              </p:cNvPr>
              <p:cNvSpPr/>
              <p:nvPr/>
            </p:nvSpPr>
            <p:spPr>
              <a:xfrm rot="16200000">
                <a:off x="5907563" y="1112591"/>
                <a:ext cx="754863" cy="809127"/>
              </a:xfrm>
              <a:prstGeom prst="trapezoid">
                <a:avLst>
                  <a:gd name="adj" fmla="val 18378"/>
                </a:avLst>
              </a:prstGeom>
              <a:solidFill>
                <a:srgbClr val="00B050">
                  <a:alpha val="25000"/>
                </a:srgbClr>
              </a:solidFill>
              <a:ln w="317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27B97374-E126-2384-48EE-6C8FC50DA4AE}"/>
                  </a:ext>
                </a:extLst>
              </p:cNvPr>
              <p:cNvSpPr txBox="1"/>
              <p:nvPr/>
            </p:nvSpPr>
            <p:spPr>
              <a:xfrm>
                <a:off x="5921415" y="1317102"/>
                <a:ext cx="740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solidFill>
                      <a:srgbClr val="00B050"/>
                    </a:solidFill>
                  </a:rPr>
                  <a:t>Head</a:t>
                </a:r>
                <a:endParaRPr kumimoji="1" lang="ja-JP" altLang="en-US" sz="2000" b="1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A5ADA4E9-FFD0-3EBC-ABFF-484B05045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63070"/>
            <a:stretch/>
          </p:blipFill>
          <p:spPr>
            <a:xfrm>
              <a:off x="537438" y="2636200"/>
              <a:ext cx="1488145" cy="267496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17F17ECA-F4BC-929C-908D-943E1739C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5749"/>
            <a:stretch/>
          </p:blipFill>
          <p:spPr>
            <a:xfrm>
              <a:off x="4062786" y="2636200"/>
              <a:ext cx="1380221" cy="267496"/>
            </a:xfrm>
            <a:prstGeom prst="rect">
              <a:avLst/>
            </a:prstGeom>
          </p:spPr>
        </p:pic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74B1A7FF-4CF0-7977-D3AA-203B26E1A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7626" r="34651"/>
            <a:stretch/>
          </p:blipFill>
          <p:spPr>
            <a:xfrm>
              <a:off x="7012683" y="2636200"/>
              <a:ext cx="1153036" cy="267496"/>
            </a:xfrm>
            <a:prstGeom prst="rect">
              <a:avLst/>
            </a:prstGeom>
          </p:spPr>
        </p:pic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9654E1BD-4821-5AD8-9424-B9E8B7CC9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21750" y="827351"/>
              <a:ext cx="1334902" cy="1379612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17AC426C-8CF3-1444-F9F1-2A96E40ED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18147" y="827351"/>
              <a:ext cx="1334902" cy="1379612"/>
            </a:xfrm>
            <a:prstGeom prst="rect">
              <a:avLst/>
            </a:prstGeom>
          </p:spPr>
        </p:pic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C920AB79-2B08-E965-9248-2681DB1CFBB6}"/>
                </a:ext>
              </a:extLst>
            </p:cNvPr>
            <p:cNvGrpSpPr/>
            <p:nvPr/>
          </p:nvGrpSpPr>
          <p:grpSpPr>
            <a:xfrm>
              <a:off x="8678084" y="827351"/>
              <a:ext cx="1518630" cy="1379612"/>
              <a:chOff x="8796464" y="827348"/>
              <a:chExt cx="1518630" cy="1379612"/>
            </a:xfrm>
          </p:grpSpPr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A79E55B5-2A2A-79DF-8151-2ADA2EC4EA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1517154"/>
                <a:ext cx="1518630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線矢印コネクタ 30">
                <a:extLst>
                  <a:ext uri="{FF2B5EF4-FFF2-40B4-BE49-F238E27FC236}">
                    <a16:creationId xmlns:a16="http://schemas.microsoft.com/office/drawing/2014/main" id="{7571E44F-6F17-E8B4-8185-2F773D9860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827348"/>
                <a:ext cx="1518630" cy="36334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矢印コネクタ 34">
                <a:extLst>
                  <a:ext uri="{FF2B5EF4-FFF2-40B4-BE49-F238E27FC236}">
                    <a16:creationId xmlns:a16="http://schemas.microsoft.com/office/drawing/2014/main" id="{9870E4B7-40BE-E95D-8FD3-41E3EABA7C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96464" y="1848535"/>
                <a:ext cx="1518630" cy="35842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矢印コネクタ 39">
                <a:extLst>
                  <a:ext uri="{FF2B5EF4-FFF2-40B4-BE49-F238E27FC236}">
                    <a16:creationId xmlns:a16="http://schemas.microsoft.com/office/drawing/2014/main" id="{E1112E94-53C7-E577-5874-3140F5DE46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96464" y="1670918"/>
                <a:ext cx="1518630" cy="17761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直線矢印コネクタ 45">
                <a:extLst>
                  <a:ext uri="{FF2B5EF4-FFF2-40B4-BE49-F238E27FC236}">
                    <a16:creationId xmlns:a16="http://schemas.microsoft.com/office/drawing/2014/main" id="{A2DD1DA5-19B1-BDC7-9E1C-B0E90DC273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1190694"/>
                <a:ext cx="1518630" cy="17761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十字形 59">
                <a:extLst>
                  <a:ext uri="{FF2B5EF4-FFF2-40B4-BE49-F238E27FC236}">
                    <a16:creationId xmlns:a16="http://schemas.microsoft.com/office/drawing/2014/main" id="{2206FFE3-A137-8D6C-FFA4-750AE55F6376}"/>
                  </a:ext>
                </a:extLst>
              </p:cNvPr>
              <p:cNvSpPr/>
              <p:nvPr/>
            </p:nvSpPr>
            <p:spPr>
              <a:xfrm rot="2700000">
                <a:off x="9438597" y="881268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十字形 60">
                <a:extLst>
                  <a:ext uri="{FF2B5EF4-FFF2-40B4-BE49-F238E27FC236}">
                    <a16:creationId xmlns:a16="http://schemas.microsoft.com/office/drawing/2014/main" id="{CA38268A-C3F8-7889-FAB9-C3E157783521}"/>
                  </a:ext>
                </a:extLst>
              </p:cNvPr>
              <p:cNvSpPr/>
              <p:nvPr/>
            </p:nvSpPr>
            <p:spPr>
              <a:xfrm rot="2700000">
                <a:off x="9434583" y="1644798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十字形 61">
                <a:extLst>
                  <a:ext uri="{FF2B5EF4-FFF2-40B4-BE49-F238E27FC236}">
                    <a16:creationId xmlns:a16="http://schemas.microsoft.com/office/drawing/2014/main" id="{175FC1A5-81FA-0726-CF7F-BE06778EFFBF}"/>
                  </a:ext>
                </a:extLst>
              </p:cNvPr>
              <p:cNvSpPr/>
              <p:nvPr/>
            </p:nvSpPr>
            <p:spPr>
              <a:xfrm rot="2700000">
                <a:off x="9427592" y="1162812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0768E824-3456-4905-B85C-CD4D1961699B}"/>
                </a:ext>
              </a:extLst>
            </p:cNvPr>
            <p:cNvSpPr txBox="1"/>
            <p:nvPr/>
          </p:nvSpPr>
          <p:spPr>
            <a:xfrm>
              <a:off x="8535277" y="2463155"/>
              <a:ext cx="17917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b="1" dirty="0">
                  <a:solidFill>
                    <a:srgbClr val="00B050"/>
                  </a:solidFill>
                </a:rPr>
                <a:t>Non-Maximum</a:t>
              </a:r>
            </a:p>
            <a:p>
              <a:pPr algn="ctr"/>
              <a:r>
                <a:rPr lang="en-US" altLang="ja-JP" sz="2000" b="1" dirty="0">
                  <a:solidFill>
                    <a:srgbClr val="00B050"/>
                  </a:solidFill>
                </a:rPr>
                <a:t>Suppression</a:t>
              </a:r>
              <a:endParaRPr kumimoji="1" lang="ja-JP" altLang="en-US" sz="2000" b="1">
                <a:solidFill>
                  <a:srgbClr val="00B050"/>
                </a:solidFill>
              </a:endParaRPr>
            </a:p>
          </p:txBody>
        </p:sp>
        <p:pic>
          <p:nvPicPr>
            <p:cNvPr id="72" name="図 71">
              <a:extLst>
                <a:ext uri="{FF2B5EF4-FFF2-40B4-BE49-F238E27FC236}">
                  <a16:creationId xmlns:a16="http://schemas.microsoft.com/office/drawing/2014/main" id="{B388BB06-62C8-0442-9176-7BBB11058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944756" y="2636200"/>
              <a:ext cx="681683" cy="2674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8293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AD08E30D-FE20-D0EE-DF2C-022300EB2D39}"/>
              </a:ext>
            </a:extLst>
          </p:cNvPr>
          <p:cNvGrpSpPr/>
          <p:nvPr/>
        </p:nvGrpSpPr>
        <p:grpSpPr>
          <a:xfrm>
            <a:off x="192893" y="2018766"/>
            <a:ext cx="11806214" cy="2820468"/>
            <a:chOff x="262578" y="1432290"/>
            <a:chExt cx="11806214" cy="2820468"/>
          </a:xfrm>
        </p:grpSpPr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BCF9D793-1757-5DEF-913A-560C7C5590E6}"/>
                </a:ext>
              </a:extLst>
            </p:cNvPr>
            <p:cNvSpPr txBox="1"/>
            <p:nvPr/>
          </p:nvSpPr>
          <p:spPr>
            <a:xfrm>
              <a:off x="262578" y="1432290"/>
              <a:ext cx="17227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b="1" dirty="0"/>
                <a:t>1. Pre-Training</a:t>
              </a:r>
              <a:endParaRPr kumimoji="1" lang="ja-JP" altLang="en-US" sz="2000" b="1"/>
            </a:p>
          </p:txBody>
        </p: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1E774DF8-8B25-209F-2F69-2710DECDF99F}"/>
                </a:ext>
              </a:extLst>
            </p:cNvPr>
            <p:cNvGrpSpPr/>
            <p:nvPr/>
          </p:nvGrpSpPr>
          <p:grpSpPr>
            <a:xfrm>
              <a:off x="575394" y="2249969"/>
              <a:ext cx="1409900" cy="1061172"/>
              <a:chOff x="1315115" y="2458776"/>
              <a:chExt cx="2358865" cy="1775418"/>
            </a:xfrm>
          </p:grpSpPr>
          <p:grpSp>
            <p:nvGrpSpPr>
              <p:cNvPr id="13" name="グループ化 12">
                <a:extLst>
                  <a:ext uri="{FF2B5EF4-FFF2-40B4-BE49-F238E27FC236}">
                    <a16:creationId xmlns:a16="http://schemas.microsoft.com/office/drawing/2014/main" id="{44B6D1C8-6904-AE7C-7BEB-199A6BD1944B}"/>
                  </a:ext>
                </a:extLst>
              </p:cNvPr>
              <p:cNvGrpSpPr/>
              <p:nvPr/>
            </p:nvGrpSpPr>
            <p:grpSpPr>
              <a:xfrm>
                <a:off x="2413050" y="2458776"/>
                <a:ext cx="1260930" cy="1000275"/>
                <a:chOff x="1402441" y="2837543"/>
                <a:chExt cx="1260930" cy="1000275"/>
              </a:xfrm>
              <a:solidFill>
                <a:schemeClr val="bg1"/>
              </a:solidFill>
            </p:grpSpPr>
            <p:sp>
              <p:nvSpPr>
                <p:cNvPr id="4" name="円柱 3">
                  <a:extLst>
                    <a:ext uri="{FF2B5EF4-FFF2-40B4-BE49-F238E27FC236}">
                      <a16:creationId xmlns:a16="http://schemas.microsoft.com/office/drawing/2014/main" id="{EF1CD14E-935F-FA6F-11DE-A040D808D408}"/>
                    </a:ext>
                  </a:extLst>
                </p:cNvPr>
                <p:cNvSpPr/>
                <p:nvPr/>
              </p:nvSpPr>
              <p:spPr>
                <a:xfrm>
                  <a:off x="1402441" y="343770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" name="円柱 4">
                  <a:extLst>
                    <a:ext uri="{FF2B5EF4-FFF2-40B4-BE49-F238E27FC236}">
                      <a16:creationId xmlns:a16="http://schemas.microsoft.com/office/drawing/2014/main" id="{48C1ECF0-62E9-3E83-8087-7650232CA5BD}"/>
                    </a:ext>
                  </a:extLst>
                </p:cNvPr>
                <p:cNvSpPr/>
                <p:nvPr/>
              </p:nvSpPr>
              <p:spPr>
                <a:xfrm>
                  <a:off x="1402442" y="323765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" name="円柱 5">
                  <a:extLst>
                    <a:ext uri="{FF2B5EF4-FFF2-40B4-BE49-F238E27FC236}">
                      <a16:creationId xmlns:a16="http://schemas.microsoft.com/office/drawing/2014/main" id="{F0AA3ED2-6DBC-4C36-C3D4-33747DE5DE07}"/>
                    </a:ext>
                  </a:extLst>
                </p:cNvPr>
                <p:cNvSpPr/>
                <p:nvPr/>
              </p:nvSpPr>
              <p:spPr>
                <a:xfrm>
                  <a:off x="1402442" y="303759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" name="円柱 6">
                  <a:extLst>
                    <a:ext uri="{FF2B5EF4-FFF2-40B4-BE49-F238E27FC236}">
                      <a16:creationId xmlns:a16="http://schemas.microsoft.com/office/drawing/2014/main" id="{B6E2CF85-9FA8-D1B5-C0EC-25537191B912}"/>
                    </a:ext>
                  </a:extLst>
                </p:cNvPr>
                <p:cNvSpPr/>
                <p:nvPr/>
              </p:nvSpPr>
              <p:spPr>
                <a:xfrm>
                  <a:off x="1402442" y="283754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2A59A7AA-BAE4-E4EC-3FA0-DC40912CB9DD}"/>
                  </a:ext>
                </a:extLst>
              </p:cNvPr>
              <p:cNvGrpSpPr/>
              <p:nvPr/>
            </p:nvGrpSpPr>
            <p:grpSpPr>
              <a:xfrm>
                <a:off x="1315115" y="2917433"/>
                <a:ext cx="1260930" cy="1000275"/>
                <a:chOff x="2875070" y="2876928"/>
                <a:chExt cx="1260930" cy="1000275"/>
              </a:xfrm>
              <a:solidFill>
                <a:schemeClr val="bg1"/>
              </a:solidFill>
            </p:grpSpPr>
            <p:sp>
              <p:nvSpPr>
                <p:cNvPr id="8" name="円柱 7">
                  <a:extLst>
                    <a:ext uri="{FF2B5EF4-FFF2-40B4-BE49-F238E27FC236}">
                      <a16:creationId xmlns:a16="http://schemas.microsoft.com/office/drawing/2014/main" id="{070CEE3F-EAB7-FBB9-3DF9-78CEF79B6643}"/>
                    </a:ext>
                  </a:extLst>
                </p:cNvPr>
                <p:cNvSpPr/>
                <p:nvPr/>
              </p:nvSpPr>
              <p:spPr>
                <a:xfrm>
                  <a:off x="2875070" y="347709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" name="円柱 8">
                  <a:extLst>
                    <a:ext uri="{FF2B5EF4-FFF2-40B4-BE49-F238E27FC236}">
                      <a16:creationId xmlns:a16="http://schemas.microsoft.com/office/drawing/2014/main" id="{9DC08113-5598-59A7-0E14-0F260DFA39C7}"/>
                    </a:ext>
                  </a:extLst>
                </p:cNvPr>
                <p:cNvSpPr/>
                <p:nvPr/>
              </p:nvSpPr>
              <p:spPr>
                <a:xfrm>
                  <a:off x="2875071" y="327703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" name="円柱 9">
                  <a:extLst>
                    <a:ext uri="{FF2B5EF4-FFF2-40B4-BE49-F238E27FC236}">
                      <a16:creationId xmlns:a16="http://schemas.microsoft.com/office/drawing/2014/main" id="{56D36597-FCA5-0DBF-E66D-7D61A84B7B97}"/>
                    </a:ext>
                  </a:extLst>
                </p:cNvPr>
                <p:cNvSpPr/>
                <p:nvPr/>
              </p:nvSpPr>
              <p:spPr>
                <a:xfrm>
                  <a:off x="2875071" y="307698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円柱 10">
                  <a:extLst>
                    <a:ext uri="{FF2B5EF4-FFF2-40B4-BE49-F238E27FC236}">
                      <a16:creationId xmlns:a16="http://schemas.microsoft.com/office/drawing/2014/main" id="{0B879479-1E94-C84D-5057-8570D5B5A186}"/>
                    </a:ext>
                  </a:extLst>
                </p:cNvPr>
                <p:cNvSpPr/>
                <p:nvPr/>
              </p:nvSpPr>
              <p:spPr>
                <a:xfrm>
                  <a:off x="2875071" y="287692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" name="グループ化 13">
                <a:extLst>
                  <a:ext uri="{FF2B5EF4-FFF2-40B4-BE49-F238E27FC236}">
                    <a16:creationId xmlns:a16="http://schemas.microsoft.com/office/drawing/2014/main" id="{C622D153-D6DB-34A8-E3D1-2B27D3F2A1C4}"/>
                  </a:ext>
                </a:extLst>
              </p:cNvPr>
              <p:cNvGrpSpPr/>
              <p:nvPr/>
            </p:nvGrpSpPr>
            <p:grpSpPr>
              <a:xfrm>
                <a:off x="2182158" y="3233919"/>
                <a:ext cx="1260930" cy="1000275"/>
                <a:chOff x="2875070" y="2876928"/>
                <a:chExt cx="1260930" cy="1000275"/>
              </a:xfrm>
              <a:solidFill>
                <a:schemeClr val="bg1"/>
              </a:solidFill>
            </p:grpSpPr>
            <p:sp>
              <p:nvSpPr>
                <p:cNvPr id="15" name="円柱 14">
                  <a:extLst>
                    <a:ext uri="{FF2B5EF4-FFF2-40B4-BE49-F238E27FC236}">
                      <a16:creationId xmlns:a16="http://schemas.microsoft.com/office/drawing/2014/main" id="{2D4F25D5-4DA9-8190-8AE1-919D161CBA38}"/>
                    </a:ext>
                  </a:extLst>
                </p:cNvPr>
                <p:cNvSpPr/>
                <p:nvPr/>
              </p:nvSpPr>
              <p:spPr>
                <a:xfrm>
                  <a:off x="2875070" y="347709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" name="円柱 15">
                  <a:extLst>
                    <a:ext uri="{FF2B5EF4-FFF2-40B4-BE49-F238E27FC236}">
                      <a16:creationId xmlns:a16="http://schemas.microsoft.com/office/drawing/2014/main" id="{BC4023EB-FE7F-F538-E5D9-6B90FE51EF33}"/>
                    </a:ext>
                  </a:extLst>
                </p:cNvPr>
                <p:cNvSpPr/>
                <p:nvPr/>
              </p:nvSpPr>
              <p:spPr>
                <a:xfrm>
                  <a:off x="2875071" y="327703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円柱 16">
                  <a:extLst>
                    <a:ext uri="{FF2B5EF4-FFF2-40B4-BE49-F238E27FC236}">
                      <a16:creationId xmlns:a16="http://schemas.microsoft.com/office/drawing/2014/main" id="{735E94DC-D075-E763-2AFD-872EB56D3430}"/>
                    </a:ext>
                  </a:extLst>
                </p:cNvPr>
                <p:cNvSpPr/>
                <p:nvPr/>
              </p:nvSpPr>
              <p:spPr>
                <a:xfrm>
                  <a:off x="2875071" y="307698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" name="円柱 17">
                  <a:extLst>
                    <a:ext uri="{FF2B5EF4-FFF2-40B4-BE49-F238E27FC236}">
                      <a16:creationId xmlns:a16="http://schemas.microsoft.com/office/drawing/2014/main" id="{284A7EBB-C3A3-C0A0-C2DE-1DE55853C494}"/>
                    </a:ext>
                  </a:extLst>
                </p:cNvPr>
                <p:cNvSpPr/>
                <p:nvPr/>
              </p:nvSpPr>
              <p:spPr>
                <a:xfrm>
                  <a:off x="2875071" y="287692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D68EB06C-0C58-24F1-D0B2-C364E1919812}"/>
                </a:ext>
              </a:extLst>
            </p:cNvPr>
            <p:cNvSpPr txBox="1"/>
            <p:nvPr/>
          </p:nvSpPr>
          <p:spPr>
            <a:xfrm>
              <a:off x="500503" y="3528933"/>
              <a:ext cx="1462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Large Dataset</a:t>
              </a:r>
              <a:endParaRPr kumimoji="1" lang="ja-JP" altLang="en-US"/>
            </a:p>
          </p:txBody>
        </p:sp>
        <p:grpSp>
          <p:nvGrpSpPr>
            <p:cNvPr id="152" name="グループ化 151">
              <a:extLst>
                <a:ext uri="{FF2B5EF4-FFF2-40B4-BE49-F238E27FC236}">
                  <a16:creationId xmlns:a16="http://schemas.microsoft.com/office/drawing/2014/main" id="{056088CA-9006-BB9D-F7C2-0DBE278700D0}"/>
                </a:ext>
              </a:extLst>
            </p:cNvPr>
            <p:cNvGrpSpPr/>
            <p:nvPr/>
          </p:nvGrpSpPr>
          <p:grpSpPr>
            <a:xfrm>
              <a:off x="3102894" y="2197383"/>
              <a:ext cx="2502641" cy="1231617"/>
              <a:chOff x="3043516" y="2265306"/>
              <a:chExt cx="2502641" cy="1231617"/>
            </a:xfrm>
          </p:grpSpPr>
          <p:grpSp>
            <p:nvGrpSpPr>
              <p:cNvPr id="47" name="グループ化 46">
                <a:extLst>
                  <a:ext uri="{FF2B5EF4-FFF2-40B4-BE49-F238E27FC236}">
                    <a16:creationId xmlns:a16="http://schemas.microsoft.com/office/drawing/2014/main" id="{ABBD3B1F-3477-88A8-0DC6-CFEDA1921EAA}"/>
                  </a:ext>
                </a:extLst>
              </p:cNvPr>
              <p:cNvGrpSpPr/>
              <p:nvPr/>
            </p:nvGrpSpPr>
            <p:grpSpPr>
              <a:xfrm>
                <a:off x="3791413" y="2265306"/>
                <a:ext cx="258950" cy="1231617"/>
                <a:chOff x="4086888" y="2822253"/>
                <a:chExt cx="352215" cy="1675206"/>
              </a:xfrm>
            </p:grpSpPr>
            <p:sp>
              <p:nvSpPr>
                <p:cNvPr id="22" name="円/楕円 21">
                  <a:extLst>
                    <a:ext uri="{FF2B5EF4-FFF2-40B4-BE49-F238E27FC236}">
                      <a16:creationId xmlns:a16="http://schemas.microsoft.com/office/drawing/2014/main" id="{20F066B5-22F1-28A6-4485-5FB160106D26}"/>
                    </a:ext>
                  </a:extLst>
                </p:cNvPr>
                <p:cNvSpPr/>
                <p:nvPr/>
              </p:nvSpPr>
              <p:spPr>
                <a:xfrm>
                  <a:off x="4086888" y="2822253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" name="円/楕円 22">
                  <a:extLst>
                    <a:ext uri="{FF2B5EF4-FFF2-40B4-BE49-F238E27FC236}">
                      <a16:creationId xmlns:a16="http://schemas.microsoft.com/office/drawing/2014/main" id="{CDD779D9-E1E2-7700-8F2D-5CF6E4AF4A11}"/>
                    </a:ext>
                  </a:extLst>
                </p:cNvPr>
                <p:cNvSpPr/>
                <p:nvPr/>
              </p:nvSpPr>
              <p:spPr>
                <a:xfrm>
                  <a:off x="4086888" y="3704247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4" name="円/楕円 33">
                  <a:extLst>
                    <a:ext uri="{FF2B5EF4-FFF2-40B4-BE49-F238E27FC236}">
                      <a16:creationId xmlns:a16="http://schemas.microsoft.com/office/drawing/2014/main" id="{1AA5AD2D-06BE-3892-5B64-5C0AEA4A8F7C}"/>
                    </a:ext>
                  </a:extLst>
                </p:cNvPr>
                <p:cNvSpPr/>
                <p:nvPr/>
              </p:nvSpPr>
              <p:spPr>
                <a:xfrm>
                  <a:off x="4086888" y="3263250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5" name="円/楕円 34">
                  <a:extLst>
                    <a:ext uri="{FF2B5EF4-FFF2-40B4-BE49-F238E27FC236}">
                      <a16:creationId xmlns:a16="http://schemas.microsoft.com/office/drawing/2014/main" id="{8D61445C-CAE0-202D-51AA-4562A6E6D601}"/>
                    </a:ext>
                  </a:extLst>
                </p:cNvPr>
                <p:cNvSpPr/>
                <p:nvPr/>
              </p:nvSpPr>
              <p:spPr>
                <a:xfrm>
                  <a:off x="4086888" y="414524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6" name="グループ化 45">
                <a:extLst>
                  <a:ext uri="{FF2B5EF4-FFF2-40B4-BE49-F238E27FC236}">
                    <a16:creationId xmlns:a16="http://schemas.microsoft.com/office/drawing/2014/main" id="{9C2A4135-EA00-8787-D92B-BD7FA39F7C67}"/>
                  </a:ext>
                </a:extLst>
              </p:cNvPr>
              <p:cNvGrpSpPr/>
              <p:nvPr/>
            </p:nvGrpSpPr>
            <p:grpSpPr>
              <a:xfrm>
                <a:off x="4539310" y="2429539"/>
                <a:ext cx="258950" cy="907395"/>
                <a:chOff x="5828739" y="2934904"/>
                <a:chExt cx="352215" cy="1234209"/>
              </a:xfrm>
            </p:grpSpPr>
            <p:sp>
              <p:nvSpPr>
                <p:cNvPr id="42" name="円/楕円 41">
                  <a:extLst>
                    <a:ext uri="{FF2B5EF4-FFF2-40B4-BE49-F238E27FC236}">
                      <a16:creationId xmlns:a16="http://schemas.microsoft.com/office/drawing/2014/main" id="{835DD029-78B0-262E-9F73-5779851407D4}"/>
                    </a:ext>
                  </a:extLst>
                </p:cNvPr>
                <p:cNvSpPr/>
                <p:nvPr/>
              </p:nvSpPr>
              <p:spPr>
                <a:xfrm>
                  <a:off x="5828739" y="293490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3" name="円/楕円 42">
                  <a:extLst>
                    <a:ext uri="{FF2B5EF4-FFF2-40B4-BE49-F238E27FC236}">
                      <a16:creationId xmlns:a16="http://schemas.microsoft.com/office/drawing/2014/main" id="{474B476D-A27D-523B-0182-D4682EDE00E3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4" name="円/楕円 43">
                  <a:extLst>
                    <a:ext uri="{FF2B5EF4-FFF2-40B4-BE49-F238E27FC236}">
                      <a16:creationId xmlns:a16="http://schemas.microsoft.com/office/drawing/2014/main" id="{29F76D43-C2C8-7801-1A83-0342EA8DE52B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8" name="グループ化 47">
                <a:extLst>
                  <a:ext uri="{FF2B5EF4-FFF2-40B4-BE49-F238E27FC236}">
                    <a16:creationId xmlns:a16="http://schemas.microsoft.com/office/drawing/2014/main" id="{32654C0A-7DB7-0388-B002-FE2B9534EF18}"/>
                  </a:ext>
                </a:extLst>
              </p:cNvPr>
              <p:cNvGrpSpPr/>
              <p:nvPr/>
            </p:nvGrpSpPr>
            <p:grpSpPr>
              <a:xfrm>
                <a:off x="3043516" y="2427418"/>
                <a:ext cx="258950" cy="907395"/>
                <a:chOff x="5828739" y="2934904"/>
                <a:chExt cx="352215" cy="1234209"/>
              </a:xfrm>
            </p:grpSpPr>
            <p:sp>
              <p:nvSpPr>
                <p:cNvPr id="49" name="円/楕円 48">
                  <a:extLst>
                    <a:ext uri="{FF2B5EF4-FFF2-40B4-BE49-F238E27FC236}">
                      <a16:creationId xmlns:a16="http://schemas.microsoft.com/office/drawing/2014/main" id="{83F17EDE-FF25-BE9C-9193-5FCFA92C5DF4}"/>
                    </a:ext>
                  </a:extLst>
                </p:cNvPr>
                <p:cNvSpPr/>
                <p:nvPr/>
              </p:nvSpPr>
              <p:spPr>
                <a:xfrm>
                  <a:off x="5828739" y="293490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0" name="円/楕円 49">
                  <a:extLst>
                    <a:ext uri="{FF2B5EF4-FFF2-40B4-BE49-F238E27FC236}">
                      <a16:creationId xmlns:a16="http://schemas.microsoft.com/office/drawing/2014/main" id="{522C0AF3-020B-41D1-E4A8-7168FDED21B7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" name="円/楕円 50">
                  <a:extLst>
                    <a:ext uri="{FF2B5EF4-FFF2-40B4-BE49-F238E27FC236}">
                      <a16:creationId xmlns:a16="http://schemas.microsoft.com/office/drawing/2014/main" id="{6F449EF7-1D81-9CF2-B426-691BDE231B12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53" name="直線コネクタ 52">
                <a:extLst>
                  <a:ext uri="{FF2B5EF4-FFF2-40B4-BE49-F238E27FC236}">
                    <a16:creationId xmlns:a16="http://schemas.microsoft.com/office/drawing/2014/main" id="{532C5813-4053-9E2B-BDB7-76FA44AFA227}"/>
                  </a:ext>
                </a:extLst>
              </p:cNvPr>
              <p:cNvCxnSpPr>
                <a:stCxn id="49" idx="6"/>
                <a:endCxn id="22" idx="2"/>
              </p:cNvCxnSpPr>
              <p:nvPr/>
            </p:nvCxnSpPr>
            <p:spPr>
              <a:xfrm flipV="1">
                <a:off x="3302466" y="2394781"/>
                <a:ext cx="488947" cy="162112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EF082621-EC6B-E69F-12B3-91EFABA48095}"/>
                  </a:ext>
                </a:extLst>
              </p:cNvPr>
              <p:cNvCxnSpPr>
                <a:cxnSpLocks/>
                <a:stCxn id="49" idx="6"/>
                <a:endCxn id="34" idx="2"/>
              </p:cNvCxnSpPr>
              <p:nvPr/>
            </p:nvCxnSpPr>
            <p:spPr>
              <a:xfrm>
                <a:off x="3302466" y="2556893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コネクタ 56">
                <a:extLst>
                  <a:ext uri="{FF2B5EF4-FFF2-40B4-BE49-F238E27FC236}">
                    <a16:creationId xmlns:a16="http://schemas.microsoft.com/office/drawing/2014/main" id="{6B40F776-7232-440B-998F-FDDEA43A1974}"/>
                  </a:ext>
                </a:extLst>
              </p:cNvPr>
              <p:cNvCxnSpPr>
                <a:cxnSpLocks/>
                <a:stCxn id="49" idx="6"/>
                <a:endCxn id="23" idx="2"/>
              </p:cNvCxnSpPr>
              <p:nvPr/>
            </p:nvCxnSpPr>
            <p:spPr>
              <a:xfrm>
                <a:off x="3302466" y="2556893"/>
                <a:ext cx="488947" cy="486333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コネクタ 59">
                <a:extLst>
                  <a:ext uri="{FF2B5EF4-FFF2-40B4-BE49-F238E27FC236}">
                    <a16:creationId xmlns:a16="http://schemas.microsoft.com/office/drawing/2014/main" id="{013B29D6-58C7-F8F2-6AB4-3457863FDF37}"/>
                  </a:ext>
                </a:extLst>
              </p:cNvPr>
              <p:cNvCxnSpPr>
                <a:cxnSpLocks/>
                <a:stCxn id="49" idx="6"/>
                <a:endCxn id="35" idx="2"/>
              </p:cNvCxnSpPr>
              <p:nvPr/>
            </p:nvCxnSpPr>
            <p:spPr>
              <a:xfrm>
                <a:off x="3302466" y="2556893"/>
                <a:ext cx="488947" cy="810555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コネクタ 62">
                <a:extLst>
                  <a:ext uri="{FF2B5EF4-FFF2-40B4-BE49-F238E27FC236}">
                    <a16:creationId xmlns:a16="http://schemas.microsoft.com/office/drawing/2014/main" id="{D0597799-CA51-97A9-5667-460D4AD64086}"/>
                  </a:ext>
                </a:extLst>
              </p:cNvPr>
              <p:cNvCxnSpPr>
                <a:cxnSpLocks/>
                <a:stCxn id="51" idx="6"/>
                <a:endCxn id="22" idx="2"/>
              </p:cNvCxnSpPr>
              <p:nvPr/>
            </p:nvCxnSpPr>
            <p:spPr>
              <a:xfrm flipV="1">
                <a:off x="3302466" y="2394781"/>
                <a:ext cx="488947" cy="486335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コネクタ 65">
                <a:extLst>
                  <a:ext uri="{FF2B5EF4-FFF2-40B4-BE49-F238E27FC236}">
                    <a16:creationId xmlns:a16="http://schemas.microsoft.com/office/drawing/2014/main" id="{3D45D24C-FD83-783F-23F4-F39A2404DDC1}"/>
                  </a:ext>
                </a:extLst>
              </p:cNvPr>
              <p:cNvCxnSpPr>
                <a:cxnSpLocks/>
                <a:stCxn id="51" idx="6"/>
                <a:endCxn id="34" idx="2"/>
              </p:cNvCxnSpPr>
              <p:nvPr/>
            </p:nvCxnSpPr>
            <p:spPr>
              <a:xfrm flipV="1">
                <a:off x="3302466" y="2719003"/>
                <a:ext cx="488947" cy="162113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コネクタ 68">
                <a:extLst>
                  <a:ext uri="{FF2B5EF4-FFF2-40B4-BE49-F238E27FC236}">
                    <a16:creationId xmlns:a16="http://schemas.microsoft.com/office/drawing/2014/main" id="{D55DB009-27FD-2349-AC16-3ECC944AA72A}"/>
                  </a:ext>
                </a:extLst>
              </p:cNvPr>
              <p:cNvCxnSpPr>
                <a:cxnSpLocks/>
                <a:stCxn id="51" idx="6"/>
                <a:endCxn id="23" idx="2"/>
              </p:cNvCxnSpPr>
              <p:nvPr/>
            </p:nvCxnSpPr>
            <p:spPr>
              <a:xfrm>
                <a:off x="3302466" y="2881116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コネクタ 71">
                <a:extLst>
                  <a:ext uri="{FF2B5EF4-FFF2-40B4-BE49-F238E27FC236}">
                    <a16:creationId xmlns:a16="http://schemas.microsoft.com/office/drawing/2014/main" id="{32EC6CF7-E34D-6917-A466-CC6BCC888123}"/>
                  </a:ext>
                </a:extLst>
              </p:cNvPr>
              <p:cNvCxnSpPr>
                <a:cxnSpLocks/>
                <a:stCxn id="51" idx="6"/>
                <a:endCxn id="35" idx="2"/>
              </p:cNvCxnSpPr>
              <p:nvPr/>
            </p:nvCxnSpPr>
            <p:spPr>
              <a:xfrm>
                <a:off x="3302466" y="2881116"/>
                <a:ext cx="488947" cy="486332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コネクタ 74">
                <a:extLst>
                  <a:ext uri="{FF2B5EF4-FFF2-40B4-BE49-F238E27FC236}">
                    <a16:creationId xmlns:a16="http://schemas.microsoft.com/office/drawing/2014/main" id="{9597A32A-C7C2-7A9A-BE8A-3775FE9A6BDD}"/>
                  </a:ext>
                </a:extLst>
              </p:cNvPr>
              <p:cNvCxnSpPr>
                <a:cxnSpLocks/>
                <a:stCxn id="50" idx="6"/>
                <a:endCxn id="22" idx="2"/>
              </p:cNvCxnSpPr>
              <p:nvPr/>
            </p:nvCxnSpPr>
            <p:spPr>
              <a:xfrm flipV="1">
                <a:off x="3302466" y="2394781"/>
                <a:ext cx="488947" cy="810557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コネクタ 77">
                <a:extLst>
                  <a:ext uri="{FF2B5EF4-FFF2-40B4-BE49-F238E27FC236}">
                    <a16:creationId xmlns:a16="http://schemas.microsoft.com/office/drawing/2014/main" id="{DE6540D3-BA0C-28C4-C75C-2D717BA228CF}"/>
                  </a:ext>
                </a:extLst>
              </p:cNvPr>
              <p:cNvCxnSpPr>
                <a:cxnSpLocks/>
                <a:stCxn id="50" idx="6"/>
                <a:endCxn id="34" idx="2"/>
              </p:cNvCxnSpPr>
              <p:nvPr/>
            </p:nvCxnSpPr>
            <p:spPr>
              <a:xfrm flipV="1">
                <a:off x="3302466" y="2719003"/>
                <a:ext cx="488947" cy="486335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コネクタ 80">
                <a:extLst>
                  <a:ext uri="{FF2B5EF4-FFF2-40B4-BE49-F238E27FC236}">
                    <a16:creationId xmlns:a16="http://schemas.microsoft.com/office/drawing/2014/main" id="{64F493BB-3FA3-7501-31C0-18B58359AEDF}"/>
                  </a:ext>
                </a:extLst>
              </p:cNvPr>
              <p:cNvCxnSpPr>
                <a:cxnSpLocks/>
                <a:stCxn id="50" idx="6"/>
                <a:endCxn id="23" idx="2"/>
              </p:cNvCxnSpPr>
              <p:nvPr/>
            </p:nvCxnSpPr>
            <p:spPr>
              <a:xfrm flipV="1">
                <a:off x="3302466" y="3043226"/>
                <a:ext cx="488947" cy="162112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線コネクタ 83">
                <a:extLst>
                  <a:ext uri="{FF2B5EF4-FFF2-40B4-BE49-F238E27FC236}">
                    <a16:creationId xmlns:a16="http://schemas.microsoft.com/office/drawing/2014/main" id="{038B8B5C-E354-E4B1-D9AE-5AF37939EC7A}"/>
                  </a:ext>
                </a:extLst>
              </p:cNvPr>
              <p:cNvCxnSpPr>
                <a:cxnSpLocks/>
                <a:stCxn id="50" idx="6"/>
                <a:endCxn id="35" idx="2"/>
              </p:cNvCxnSpPr>
              <p:nvPr/>
            </p:nvCxnSpPr>
            <p:spPr>
              <a:xfrm>
                <a:off x="3302466" y="3205338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コネクタ 89">
                <a:extLst>
                  <a:ext uri="{FF2B5EF4-FFF2-40B4-BE49-F238E27FC236}">
                    <a16:creationId xmlns:a16="http://schemas.microsoft.com/office/drawing/2014/main" id="{DC1FE0A1-2229-ECF2-C7E1-E3DE4873C81E}"/>
                  </a:ext>
                </a:extLst>
              </p:cNvPr>
              <p:cNvCxnSpPr>
                <a:cxnSpLocks/>
                <a:stCxn id="22" idx="6"/>
                <a:endCxn id="42" idx="2"/>
              </p:cNvCxnSpPr>
              <p:nvPr/>
            </p:nvCxnSpPr>
            <p:spPr>
              <a:xfrm>
                <a:off x="4050363" y="2394781"/>
                <a:ext cx="488947" cy="164233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33A6668C-4AE3-9124-13B8-B4BB8306971C}"/>
                  </a:ext>
                </a:extLst>
              </p:cNvPr>
              <p:cNvCxnSpPr>
                <a:cxnSpLocks/>
                <a:stCxn id="22" idx="6"/>
                <a:endCxn id="44" idx="2"/>
              </p:cNvCxnSpPr>
              <p:nvPr/>
            </p:nvCxnSpPr>
            <p:spPr>
              <a:xfrm>
                <a:off x="4050363" y="2394781"/>
                <a:ext cx="488947" cy="488456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線コネクタ 93">
                <a:extLst>
                  <a:ext uri="{FF2B5EF4-FFF2-40B4-BE49-F238E27FC236}">
                    <a16:creationId xmlns:a16="http://schemas.microsoft.com/office/drawing/2014/main" id="{CFD63D74-26D0-5351-4312-978AEE540BF6}"/>
                  </a:ext>
                </a:extLst>
              </p:cNvPr>
              <p:cNvCxnSpPr>
                <a:cxnSpLocks/>
                <a:stCxn id="22" idx="6"/>
                <a:endCxn id="43" idx="2"/>
              </p:cNvCxnSpPr>
              <p:nvPr/>
            </p:nvCxnSpPr>
            <p:spPr>
              <a:xfrm>
                <a:off x="4050363" y="2394781"/>
                <a:ext cx="488947" cy="812678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線コネクタ 96">
                <a:extLst>
                  <a:ext uri="{FF2B5EF4-FFF2-40B4-BE49-F238E27FC236}">
                    <a16:creationId xmlns:a16="http://schemas.microsoft.com/office/drawing/2014/main" id="{AE102BE4-91DE-8DA7-7386-9EE6E54344A9}"/>
                  </a:ext>
                </a:extLst>
              </p:cNvPr>
              <p:cNvCxnSpPr>
                <a:cxnSpLocks/>
                <a:stCxn id="34" idx="6"/>
                <a:endCxn id="42" idx="2"/>
              </p:cNvCxnSpPr>
              <p:nvPr/>
            </p:nvCxnSpPr>
            <p:spPr>
              <a:xfrm flipV="1">
                <a:off x="4050363" y="2559014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コネクタ 101">
                <a:extLst>
                  <a:ext uri="{FF2B5EF4-FFF2-40B4-BE49-F238E27FC236}">
                    <a16:creationId xmlns:a16="http://schemas.microsoft.com/office/drawing/2014/main" id="{4FD5FBC8-3FE8-19FB-77B3-8E45CB3EB1FE}"/>
                  </a:ext>
                </a:extLst>
              </p:cNvPr>
              <p:cNvCxnSpPr>
                <a:cxnSpLocks/>
                <a:stCxn id="34" idx="6"/>
                <a:endCxn id="44" idx="2"/>
              </p:cNvCxnSpPr>
              <p:nvPr/>
            </p:nvCxnSpPr>
            <p:spPr>
              <a:xfrm>
                <a:off x="4050363" y="2719003"/>
                <a:ext cx="488947" cy="164234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コネクタ 104">
                <a:extLst>
                  <a:ext uri="{FF2B5EF4-FFF2-40B4-BE49-F238E27FC236}">
                    <a16:creationId xmlns:a16="http://schemas.microsoft.com/office/drawing/2014/main" id="{3003B005-D372-7AFC-67E9-1D0F8E1D6177}"/>
                  </a:ext>
                </a:extLst>
              </p:cNvPr>
              <p:cNvCxnSpPr>
                <a:cxnSpLocks/>
                <a:stCxn id="34" idx="6"/>
                <a:endCxn id="43" idx="2"/>
              </p:cNvCxnSpPr>
              <p:nvPr/>
            </p:nvCxnSpPr>
            <p:spPr>
              <a:xfrm>
                <a:off x="4050363" y="2719003"/>
                <a:ext cx="488947" cy="488456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線コネクタ 107">
                <a:extLst>
                  <a:ext uri="{FF2B5EF4-FFF2-40B4-BE49-F238E27FC236}">
                    <a16:creationId xmlns:a16="http://schemas.microsoft.com/office/drawing/2014/main" id="{4EDBE87B-6DA5-E708-BCD2-949D2618AE39}"/>
                  </a:ext>
                </a:extLst>
              </p:cNvPr>
              <p:cNvCxnSpPr>
                <a:cxnSpLocks/>
                <a:stCxn id="23" idx="6"/>
                <a:endCxn id="42" idx="2"/>
              </p:cNvCxnSpPr>
              <p:nvPr/>
            </p:nvCxnSpPr>
            <p:spPr>
              <a:xfrm flipV="1">
                <a:off x="4050363" y="2559014"/>
                <a:ext cx="488947" cy="484212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線コネクタ 110">
                <a:extLst>
                  <a:ext uri="{FF2B5EF4-FFF2-40B4-BE49-F238E27FC236}">
                    <a16:creationId xmlns:a16="http://schemas.microsoft.com/office/drawing/2014/main" id="{C421BCF4-083C-48AB-4E55-F67AED7D7933}"/>
                  </a:ext>
                </a:extLst>
              </p:cNvPr>
              <p:cNvCxnSpPr>
                <a:cxnSpLocks/>
                <a:stCxn id="23" idx="6"/>
                <a:endCxn id="44" idx="2"/>
              </p:cNvCxnSpPr>
              <p:nvPr/>
            </p:nvCxnSpPr>
            <p:spPr>
              <a:xfrm flipV="1">
                <a:off x="4050363" y="2883237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1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線コネクタ 113">
                <a:extLst>
                  <a:ext uri="{FF2B5EF4-FFF2-40B4-BE49-F238E27FC236}">
                    <a16:creationId xmlns:a16="http://schemas.microsoft.com/office/drawing/2014/main" id="{285538D1-C9D2-610E-482B-F1C9D40FD32F}"/>
                  </a:ext>
                </a:extLst>
              </p:cNvPr>
              <p:cNvCxnSpPr>
                <a:cxnSpLocks/>
                <a:stCxn id="23" idx="6"/>
                <a:endCxn id="43" idx="2"/>
              </p:cNvCxnSpPr>
              <p:nvPr/>
            </p:nvCxnSpPr>
            <p:spPr>
              <a:xfrm>
                <a:off x="4050363" y="3043226"/>
                <a:ext cx="488947" cy="164233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コネクタ 116">
                <a:extLst>
                  <a:ext uri="{FF2B5EF4-FFF2-40B4-BE49-F238E27FC236}">
                    <a16:creationId xmlns:a16="http://schemas.microsoft.com/office/drawing/2014/main" id="{0DE33E7D-F753-4CBF-115B-2A4C9C732AE3}"/>
                  </a:ext>
                </a:extLst>
              </p:cNvPr>
              <p:cNvCxnSpPr>
                <a:cxnSpLocks/>
                <a:stCxn id="35" idx="6"/>
                <a:endCxn id="42" idx="2"/>
              </p:cNvCxnSpPr>
              <p:nvPr/>
            </p:nvCxnSpPr>
            <p:spPr>
              <a:xfrm flipV="1">
                <a:off x="4050363" y="2559014"/>
                <a:ext cx="488947" cy="808434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線コネクタ 119">
                <a:extLst>
                  <a:ext uri="{FF2B5EF4-FFF2-40B4-BE49-F238E27FC236}">
                    <a16:creationId xmlns:a16="http://schemas.microsoft.com/office/drawing/2014/main" id="{146BF697-B7FC-4C29-B575-3D6291C35186}"/>
                  </a:ext>
                </a:extLst>
              </p:cNvPr>
              <p:cNvCxnSpPr>
                <a:cxnSpLocks/>
                <a:stCxn id="35" idx="6"/>
                <a:endCxn id="44" idx="2"/>
              </p:cNvCxnSpPr>
              <p:nvPr/>
            </p:nvCxnSpPr>
            <p:spPr>
              <a:xfrm flipV="1">
                <a:off x="4050363" y="2883237"/>
                <a:ext cx="488947" cy="484211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線コネクタ 122">
                <a:extLst>
                  <a:ext uri="{FF2B5EF4-FFF2-40B4-BE49-F238E27FC236}">
                    <a16:creationId xmlns:a16="http://schemas.microsoft.com/office/drawing/2014/main" id="{9A7AA02D-B7B8-38A6-6C7E-A2B1F4179976}"/>
                  </a:ext>
                </a:extLst>
              </p:cNvPr>
              <p:cNvCxnSpPr>
                <a:cxnSpLocks/>
                <a:stCxn id="35" idx="6"/>
                <a:endCxn id="43" idx="2"/>
              </p:cNvCxnSpPr>
              <p:nvPr/>
            </p:nvCxnSpPr>
            <p:spPr>
              <a:xfrm flipV="1">
                <a:off x="4050363" y="3207459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6086912F-D7AF-7A9C-A8FF-0BC55FFA6B6A}"/>
                  </a:ext>
                </a:extLst>
              </p:cNvPr>
              <p:cNvGrpSpPr/>
              <p:nvPr/>
            </p:nvGrpSpPr>
            <p:grpSpPr>
              <a:xfrm>
                <a:off x="5287207" y="2606681"/>
                <a:ext cx="258950" cy="583172"/>
                <a:chOff x="5828739" y="3375901"/>
                <a:chExt cx="352215" cy="793212"/>
              </a:xfrm>
            </p:grpSpPr>
            <p:sp>
              <p:nvSpPr>
                <p:cNvPr id="129" name="円/楕円 128">
                  <a:extLst>
                    <a:ext uri="{FF2B5EF4-FFF2-40B4-BE49-F238E27FC236}">
                      <a16:creationId xmlns:a16="http://schemas.microsoft.com/office/drawing/2014/main" id="{F88B2300-ACE3-809D-071B-894DC52BE32B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0" name="円/楕円 129">
                  <a:extLst>
                    <a:ext uri="{FF2B5EF4-FFF2-40B4-BE49-F238E27FC236}">
                      <a16:creationId xmlns:a16="http://schemas.microsoft.com/office/drawing/2014/main" id="{F7679DFD-01B6-D81E-B403-2D8BFF475194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47F15D25-0E8F-6B46-ED5A-A12755A30CF6}"/>
                  </a:ext>
                </a:extLst>
              </p:cNvPr>
              <p:cNvCxnSpPr>
                <a:cxnSpLocks/>
                <a:stCxn id="42" idx="6"/>
                <a:endCxn id="130" idx="2"/>
              </p:cNvCxnSpPr>
              <p:nvPr/>
            </p:nvCxnSpPr>
            <p:spPr>
              <a:xfrm>
                <a:off x="4798260" y="2559014"/>
                <a:ext cx="488947" cy="177142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4ED62BE3-2869-EB0E-91D7-28FD9CE249F8}"/>
                  </a:ext>
                </a:extLst>
              </p:cNvPr>
              <p:cNvCxnSpPr>
                <a:cxnSpLocks/>
                <a:stCxn id="42" idx="6"/>
                <a:endCxn id="129" idx="2"/>
              </p:cNvCxnSpPr>
              <p:nvPr/>
            </p:nvCxnSpPr>
            <p:spPr>
              <a:xfrm>
                <a:off x="4798260" y="2559014"/>
                <a:ext cx="488947" cy="501364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2BBBDA61-996B-1E7F-A364-3B1510744DF2}"/>
                  </a:ext>
                </a:extLst>
              </p:cNvPr>
              <p:cNvCxnSpPr>
                <a:cxnSpLocks/>
                <a:stCxn id="44" idx="6"/>
                <a:endCxn id="130" idx="2"/>
              </p:cNvCxnSpPr>
              <p:nvPr/>
            </p:nvCxnSpPr>
            <p:spPr>
              <a:xfrm flipV="1">
                <a:off x="4798260" y="2736156"/>
                <a:ext cx="488947" cy="147081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031FBD2F-1360-758F-7C82-6FF077C7D8E0}"/>
                  </a:ext>
                </a:extLst>
              </p:cNvPr>
              <p:cNvCxnSpPr>
                <a:cxnSpLocks/>
                <a:stCxn id="44" idx="6"/>
                <a:endCxn id="129" idx="2"/>
              </p:cNvCxnSpPr>
              <p:nvPr/>
            </p:nvCxnSpPr>
            <p:spPr>
              <a:xfrm>
                <a:off x="4798260" y="2883237"/>
                <a:ext cx="488947" cy="177141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050AF5F4-8102-48B8-E1A8-7CC71839BB2C}"/>
                  </a:ext>
                </a:extLst>
              </p:cNvPr>
              <p:cNvCxnSpPr>
                <a:cxnSpLocks/>
                <a:stCxn id="43" idx="6"/>
                <a:endCxn id="130" idx="2"/>
              </p:cNvCxnSpPr>
              <p:nvPr/>
            </p:nvCxnSpPr>
            <p:spPr>
              <a:xfrm flipV="1">
                <a:off x="4798260" y="2736156"/>
                <a:ext cx="488947" cy="471303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618A57CB-4665-02EF-98AF-79D6BAAA22C6}"/>
                  </a:ext>
                </a:extLst>
              </p:cNvPr>
              <p:cNvCxnSpPr>
                <a:cxnSpLocks/>
                <a:stCxn id="43" idx="6"/>
                <a:endCxn id="129" idx="2"/>
              </p:cNvCxnSpPr>
              <p:nvPr/>
            </p:nvCxnSpPr>
            <p:spPr>
              <a:xfrm flipV="1">
                <a:off x="4798260" y="3060378"/>
                <a:ext cx="488947" cy="147081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右矢印 152">
              <a:extLst>
                <a:ext uri="{FF2B5EF4-FFF2-40B4-BE49-F238E27FC236}">
                  <a16:creationId xmlns:a16="http://schemas.microsoft.com/office/drawing/2014/main" id="{CF018DF2-5A63-2FEA-3ADA-0ABE0F6D524F}"/>
                </a:ext>
              </a:extLst>
            </p:cNvPr>
            <p:cNvSpPr/>
            <p:nvPr/>
          </p:nvSpPr>
          <p:spPr>
            <a:xfrm>
              <a:off x="2365522" y="2552529"/>
              <a:ext cx="507375" cy="521326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4" name="テキスト ボックス 153">
              <a:extLst>
                <a:ext uri="{FF2B5EF4-FFF2-40B4-BE49-F238E27FC236}">
                  <a16:creationId xmlns:a16="http://schemas.microsoft.com/office/drawing/2014/main" id="{0F655D25-F3B9-24E3-EA35-FDDDA256FD0B}"/>
                </a:ext>
              </a:extLst>
            </p:cNvPr>
            <p:cNvSpPr txBox="1"/>
            <p:nvPr/>
          </p:nvSpPr>
          <p:spPr>
            <a:xfrm>
              <a:off x="2160906" y="2152273"/>
              <a:ext cx="906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training</a:t>
              </a:r>
              <a:endParaRPr kumimoji="1" lang="ja-JP" altLang="en-US"/>
            </a:p>
          </p:txBody>
        </p:sp>
        <p:sp>
          <p:nvSpPr>
            <p:cNvPr id="171" name="テキスト ボックス 170">
              <a:extLst>
                <a:ext uri="{FF2B5EF4-FFF2-40B4-BE49-F238E27FC236}">
                  <a16:creationId xmlns:a16="http://schemas.microsoft.com/office/drawing/2014/main" id="{04D3EE77-91F8-3CA4-184E-DD10EC5E599C}"/>
                </a:ext>
              </a:extLst>
            </p:cNvPr>
            <p:cNvSpPr txBox="1"/>
            <p:nvPr/>
          </p:nvSpPr>
          <p:spPr>
            <a:xfrm>
              <a:off x="6073413" y="1432290"/>
              <a:ext cx="16783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b="1" dirty="0"/>
                <a:t>1. </a:t>
              </a:r>
              <a:r>
                <a:rPr lang="en-US" altLang="ja-JP" sz="2000" b="1" dirty="0"/>
                <a:t>Fine-Tuning</a:t>
              </a:r>
              <a:endParaRPr kumimoji="1" lang="ja-JP" altLang="en-US" sz="2000" b="1"/>
            </a:p>
          </p:txBody>
        </p:sp>
        <p:grpSp>
          <p:nvGrpSpPr>
            <p:cNvPr id="172" name="グループ化 171">
              <a:extLst>
                <a:ext uri="{FF2B5EF4-FFF2-40B4-BE49-F238E27FC236}">
                  <a16:creationId xmlns:a16="http://schemas.microsoft.com/office/drawing/2014/main" id="{BDAB5028-3AC7-2B0F-8FD1-C0F54B1D51C1}"/>
                </a:ext>
              </a:extLst>
            </p:cNvPr>
            <p:cNvGrpSpPr/>
            <p:nvPr/>
          </p:nvGrpSpPr>
          <p:grpSpPr>
            <a:xfrm>
              <a:off x="6386229" y="2489117"/>
              <a:ext cx="1409900" cy="632862"/>
              <a:chOff x="1315115" y="2858886"/>
              <a:chExt cx="2358865" cy="1058823"/>
            </a:xfrm>
          </p:grpSpPr>
          <p:grpSp>
            <p:nvGrpSpPr>
              <p:cNvPr id="173" name="グループ化 172">
                <a:extLst>
                  <a:ext uri="{FF2B5EF4-FFF2-40B4-BE49-F238E27FC236}">
                    <a16:creationId xmlns:a16="http://schemas.microsoft.com/office/drawing/2014/main" id="{821069B9-E218-AAAB-058B-F183E2154C90}"/>
                  </a:ext>
                </a:extLst>
              </p:cNvPr>
              <p:cNvGrpSpPr/>
              <p:nvPr/>
            </p:nvGrpSpPr>
            <p:grpSpPr>
              <a:xfrm>
                <a:off x="2413050" y="2858886"/>
                <a:ext cx="1260930" cy="600165"/>
                <a:chOff x="1402441" y="3237653"/>
                <a:chExt cx="1260930" cy="600165"/>
              </a:xfrm>
              <a:solidFill>
                <a:schemeClr val="bg1"/>
              </a:solidFill>
            </p:grpSpPr>
            <p:sp>
              <p:nvSpPr>
                <p:cNvPr id="184" name="円柱 183">
                  <a:extLst>
                    <a:ext uri="{FF2B5EF4-FFF2-40B4-BE49-F238E27FC236}">
                      <a16:creationId xmlns:a16="http://schemas.microsoft.com/office/drawing/2014/main" id="{83385390-0F8C-E569-9C23-B969674EE297}"/>
                    </a:ext>
                  </a:extLst>
                </p:cNvPr>
                <p:cNvSpPr/>
                <p:nvPr/>
              </p:nvSpPr>
              <p:spPr>
                <a:xfrm>
                  <a:off x="1402441" y="343770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5" name="円柱 184">
                  <a:extLst>
                    <a:ext uri="{FF2B5EF4-FFF2-40B4-BE49-F238E27FC236}">
                      <a16:creationId xmlns:a16="http://schemas.microsoft.com/office/drawing/2014/main" id="{D2FDEC57-210E-2897-BD10-FFCDC74613E3}"/>
                    </a:ext>
                  </a:extLst>
                </p:cNvPr>
                <p:cNvSpPr/>
                <p:nvPr/>
              </p:nvSpPr>
              <p:spPr>
                <a:xfrm>
                  <a:off x="1402442" y="323765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80" name="円柱 179">
                <a:extLst>
                  <a:ext uri="{FF2B5EF4-FFF2-40B4-BE49-F238E27FC236}">
                    <a16:creationId xmlns:a16="http://schemas.microsoft.com/office/drawing/2014/main" id="{8267818C-7A12-70D5-9C1C-9D7FF38B6677}"/>
                  </a:ext>
                </a:extLst>
              </p:cNvPr>
              <p:cNvSpPr/>
              <p:nvPr/>
            </p:nvSpPr>
            <p:spPr>
              <a:xfrm>
                <a:off x="1315115" y="3517599"/>
                <a:ext cx="1260928" cy="40011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88" name="テキスト ボックス 187">
              <a:extLst>
                <a:ext uri="{FF2B5EF4-FFF2-40B4-BE49-F238E27FC236}">
                  <a16:creationId xmlns:a16="http://schemas.microsoft.com/office/drawing/2014/main" id="{DE3CDA66-E0BE-E061-896C-724241D58471}"/>
                </a:ext>
              </a:extLst>
            </p:cNvPr>
            <p:cNvSpPr txBox="1"/>
            <p:nvPr/>
          </p:nvSpPr>
          <p:spPr>
            <a:xfrm>
              <a:off x="6312011" y="3528933"/>
              <a:ext cx="1460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Small</a:t>
              </a:r>
              <a:r>
                <a:rPr kumimoji="1" lang="en-US" altLang="ja-JP" dirty="0"/>
                <a:t> Dataset</a:t>
              </a:r>
              <a:endParaRPr kumimoji="1" lang="ja-JP" altLang="en-US"/>
            </a:p>
          </p:txBody>
        </p:sp>
        <p:grpSp>
          <p:nvGrpSpPr>
            <p:cNvPr id="189" name="グループ化 188">
              <a:extLst>
                <a:ext uri="{FF2B5EF4-FFF2-40B4-BE49-F238E27FC236}">
                  <a16:creationId xmlns:a16="http://schemas.microsoft.com/office/drawing/2014/main" id="{A509ADDA-002B-1C1E-A45F-1548B286F9D3}"/>
                </a:ext>
              </a:extLst>
            </p:cNvPr>
            <p:cNvGrpSpPr/>
            <p:nvPr/>
          </p:nvGrpSpPr>
          <p:grpSpPr>
            <a:xfrm>
              <a:off x="8913729" y="2197383"/>
              <a:ext cx="2502641" cy="1231617"/>
              <a:chOff x="3043516" y="2265306"/>
              <a:chExt cx="2502641" cy="1231617"/>
            </a:xfrm>
          </p:grpSpPr>
          <p:grpSp>
            <p:nvGrpSpPr>
              <p:cNvPr id="190" name="グループ化 189">
                <a:extLst>
                  <a:ext uri="{FF2B5EF4-FFF2-40B4-BE49-F238E27FC236}">
                    <a16:creationId xmlns:a16="http://schemas.microsoft.com/office/drawing/2014/main" id="{34CF85C4-D0AF-DA8A-F6E6-C33688EC4A0E}"/>
                  </a:ext>
                </a:extLst>
              </p:cNvPr>
              <p:cNvGrpSpPr/>
              <p:nvPr/>
            </p:nvGrpSpPr>
            <p:grpSpPr>
              <a:xfrm>
                <a:off x="3791413" y="2265306"/>
                <a:ext cx="258950" cy="1231617"/>
                <a:chOff x="4086888" y="2822253"/>
                <a:chExt cx="352215" cy="1675206"/>
              </a:xfrm>
            </p:grpSpPr>
            <p:sp>
              <p:nvSpPr>
                <p:cNvPr id="232" name="円/楕円 231">
                  <a:extLst>
                    <a:ext uri="{FF2B5EF4-FFF2-40B4-BE49-F238E27FC236}">
                      <a16:creationId xmlns:a16="http://schemas.microsoft.com/office/drawing/2014/main" id="{73B28850-DAA7-7511-16E7-3A8F9A835581}"/>
                    </a:ext>
                  </a:extLst>
                </p:cNvPr>
                <p:cNvSpPr/>
                <p:nvPr/>
              </p:nvSpPr>
              <p:spPr>
                <a:xfrm>
                  <a:off x="4086888" y="2822253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3" name="円/楕円 232">
                  <a:extLst>
                    <a:ext uri="{FF2B5EF4-FFF2-40B4-BE49-F238E27FC236}">
                      <a16:creationId xmlns:a16="http://schemas.microsoft.com/office/drawing/2014/main" id="{BADDEA3A-1CDC-1439-7BD9-51F5D0A510CE}"/>
                    </a:ext>
                  </a:extLst>
                </p:cNvPr>
                <p:cNvSpPr/>
                <p:nvPr/>
              </p:nvSpPr>
              <p:spPr>
                <a:xfrm>
                  <a:off x="4086888" y="3704247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4" name="円/楕円 233">
                  <a:extLst>
                    <a:ext uri="{FF2B5EF4-FFF2-40B4-BE49-F238E27FC236}">
                      <a16:creationId xmlns:a16="http://schemas.microsoft.com/office/drawing/2014/main" id="{A9CCD281-ABFF-7CEF-35F0-84AB614A1C3B}"/>
                    </a:ext>
                  </a:extLst>
                </p:cNvPr>
                <p:cNvSpPr/>
                <p:nvPr/>
              </p:nvSpPr>
              <p:spPr>
                <a:xfrm>
                  <a:off x="4086888" y="3263250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5" name="円/楕円 234">
                  <a:extLst>
                    <a:ext uri="{FF2B5EF4-FFF2-40B4-BE49-F238E27FC236}">
                      <a16:creationId xmlns:a16="http://schemas.microsoft.com/office/drawing/2014/main" id="{3BE42E53-32CE-9A96-909D-5ED8DDA8F779}"/>
                    </a:ext>
                  </a:extLst>
                </p:cNvPr>
                <p:cNvSpPr/>
                <p:nvPr/>
              </p:nvSpPr>
              <p:spPr>
                <a:xfrm>
                  <a:off x="4086888" y="414524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91" name="グループ化 190">
                <a:extLst>
                  <a:ext uri="{FF2B5EF4-FFF2-40B4-BE49-F238E27FC236}">
                    <a16:creationId xmlns:a16="http://schemas.microsoft.com/office/drawing/2014/main" id="{CE3196FE-CEC6-513B-6DDD-F0D947AF0F03}"/>
                  </a:ext>
                </a:extLst>
              </p:cNvPr>
              <p:cNvGrpSpPr/>
              <p:nvPr/>
            </p:nvGrpSpPr>
            <p:grpSpPr>
              <a:xfrm>
                <a:off x="4539310" y="2429539"/>
                <a:ext cx="258950" cy="907395"/>
                <a:chOff x="5828739" y="2934904"/>
                <a:chExt cx="352215" cy="1234209"/>
              </a:xfrm>
            </p:grpSpPr>
            <p:sp>
              <p:nvSpPr>
                <p:cNvPr id="229" name="円/楕円 228">
                  <a:extLst>
                    <a:ext uri="{FF2B5EF4-FFF2-40B4-BE49-F238E27FC236}">
                      <a16:creationId xmlns:a16="http://schemas.microsoft.com/office/drawing/2014/main" id="{8B1EC63E-777E-CA61-3698-DFF5746831E6}"/>
                    </a:ext>
                  </a:extLst>
                </p:cNvPr>
                <p:cNvSpPr/>
                <p:nvPr/>
              </p:nvSpPr>
              <p:spPr>
                <a:xfrm>
                  <a:off x="5828739" y="293490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0" name="円/楕円 229">
                  <a:extLst>
                    <a:ext uri="{FF2B5EF4-FFF2-40B4-BE49-F238E27FC236}">
                      <a16:creationId xmlns:a16="http://schemas.microsoft.com/office/drawing/2014/main" id="{5E844470-1CF3-F23A-9D81-13197F292A6F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1" name="円/楕円 230">
                  <a:extLst>
                    <a:ext uri="{FF2B5EF4-FFF2-40B4-BE49-F238E27FC236}">
                      <a16:creationId xmlns:a16="http://schemas.microsoft.com/office/drawing/2014/main" id="{87799CBA-845D-7BC9-8CFA-C65EE1C66555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92" name="グループ化 191">
                <a:extLst>
                  <a:ext uri="{FF2B5EF4-FFF2-40B4-BE49-F238E27FC236}">
                    <a16:creationId xmlns:a16="http://schemas.microsoft.com/office/drawing/2014/main" id="{B11D26DB-3AB5-3808-6B33-CF04AE4897AB}"/>
                  </a:ext>
                </a:extLst>
              </p:cNvPr>
              <p:cNvGrpSpPr/>
              <p:nvPr/>
            </p:nvGrpSpPr>
            <p:grpSpPr>
              <a:xfrm>
                <a:off x="3043516" y="2427418"/>
                <a:ext cx="258950" cy="907395"/>
                <a:chOff x="5828739" y="2934904"/>
                <a:chExt cx="352215" cy="1234209"/>
              </a:xfrm>
            </p:grpSpPr>
            <p:sp>
              <p:nvSpPr>
                <p:cNvPr id="226" name="円/楕円 225">
                  <a:extLst>
                    <a:ext uri="{FF2B5EF4-FFF2-40B4-BE49-F238E27FC236}">
                      <a16:creationId xmlns:a16="http://schemas.microsoft.com/office/drawing/2014/main" id="{FF2F813F-1C9F-76E0-E1B2-50620FC5E449}"/>
                    </a:ext>
                  </a:extLst>
                </p:cNvPr>
                <p:cNvSpPr/>
                <p:nvPr/>
              </p:nvSpPr>
              <p:spPr>
                <a:xfrm>
                  <a:off x="5828739" y="293490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7" name="円/楕円 226">
                  <a:extLst>
                    <a:ext uri="{FF2B5EF4-FFF2-40B4-BE49-F238E27FC236}">
                      <a16:creationId xmlns:a16="http://schemas.microsoft.com/office/drawing/2014/main" id="{D7BB7330-65E2-4030-6EF3-54A7F7BED778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8" name="円/楕円 227">
                  <a:extLst>
                    <a:ext uri="{FF2B5EF4-FFF2-40B4-BE49-F238E27FC236}">
                      <a16:creationId xmlns:a16="http://schemas.microsoft.com/office/drawing/2014/main" id="{729C5B5F-7F5E-417C-6200-96C4FD81F961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E652804A-D890-3D1C-E3DE-60B6FC4CEFCF}"/>
                  </a:ext>
                </a:extLst>
              </p:cNvPr>
              <p:cNvCxnSpPr>
                <a:stCxn id="226" idx="6"/>
                <a:endCxn id="232" idx="2"/>
              </p:cNvCxnSpPr>
              <p:nvPr/>
            </p:nvCxnSpPr>
            <p:spPr>
              <a:xfrm flipV="1">
                <a:off x="3302466" y="2394781"/>
                <a:ext cx="488947" cy="162112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9867C4EC-82EA-9544-F476-9C834F9A882E}"/>
                  </a:ext>
                </a:extLst>
              </p:cNvPr>
              <p:cNvCxnSpPr>
                <a:cxnSpLocks/>
                <a:stCxn id="226" idx="6"/>
                <a:endCxn id="234" idx="2"/>
              </p:cNvCxnSpPr>
              <p:nvPr/>
            </p:nvCxnSpPr>
            <p:spPr>
              <a:xfrm>
                <a:off x="3302466" y="2556893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C25E8527-3D0A-33D6-D3D2-6C0B265E4820}"/>
                  </a:ext>
                </a:extLst>
              </p:cNvPr>
              <p:cNvCxnSpPr>
                <a:cxnSpLocks/>
                <a:stCxn id="226" idx="6"/>
                <a:endCxn id="233" idx="2"/>
              </p:cNvCxnSpPr>
              <p:nvPr/>
            </p:nvCxnSpPr>
            <p:spPr>
              <a:xfrm>
                <a:off x="3302466" y="2556893"/>
                <a:ext cx="488947" cy="486333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C0C0F84E-75CB-856A-FB48-C4535DCCE725}"/>
                  </a:ext>
                </a:extLst>
              </p:cNvPr>
              <p:cNvCxnSpPr>
                <a:cxnSpLocks/>
                <a:stCxn id="226" idx="6"/>
                <a:endCxn id="235" idx="2"/>
              </p:cNvCxnSpPr>
              <p:nvPr/>
            </p:nvCxnSpPr>
            <p:spPr>
              <a:xfrm>
                <a:off x="3302466" y="2556893"/>
                <a:ext cx="488947" cy="810555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2B55FA33-6097-908C-CCDC-103CAF67CE83}"/>
                  </a:ext>
                </a:extLst>
              </p:cNvPr>
              <p:cNvCxnSpPr>
                <a:cxnSpLocks/>
                <a:stCxn id="228" idx="6"/>
                <a:endCxn id="232" idx="2"/>
              </p:cNvCxnSpPr>
              <p:nvPr/>
            </p:nvCxnSpPr>
            <p:spPr>
              <a:xfrm flipV="1">
                <a:off x="3302466" y="2394781"/>
                <a:ext cx="488947" cy="486335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線コネクタ 197">
                <a:extLst>
                  <a:ext uri="{FF2B5EF4-FFF2-40B4-BE49-F238E27FC236}">
                    <a16:creationId xmlns:a16="http://schemas.microsoft.com/office/drawing/2014/main" id="{F2225B65-C412-6EFD-982C-AAE75373DD11}"/>
                  </a:ext>
                </a:extLst>
              </p:cNvPr>
              <p:cNvCxnSpPr>
                <a:cxnSpLocks/>
                <a:stCxn id="228" idx="6"/>
                <a:endCxn id="234" idx="2"/>
              </p:cNvCxnSpPr>
              <p:nvPr/>
            </p:nvCxnSpPr>
            <p:spPr>
              <a:xfrm flipV="1">
                <a:off x="3302466" y="2719003"/>
                <a:ext cx="488947" cy="162113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線コネクタ 198">
                <a:extLst>
                  <a:ext uri="{FF2B5EF4-FFF2-40B4-BE49-F238E27FC236}">
                    <a16:creationId xmlns:a16="http://schemas.microsoft.com/office/drawing/2014/main" id="{0CC07845-7654-EEA3-305D-6E6B3C63EB2D}"/>
                  </a:ext>
                </a:extLst>
              </p:cNvPr>
              <p:cNvCxnSpPr>
                <a:cxnSpLocks/>
                <a:stCxn id="228" idx="6"/>
                <a:endCxn id="233" idx="2"/>
              </p:cNvCxnSpPr>
              <p:nvPr/>
            </p:nvCxnSpPr>
            <p:spPr>
              <a:xfrm>
                <a:off x="3302466" y="2881116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線コネクタ 199">
                <a:extLst>
                  <a:ext uri="{FF2B5EF4-FFF2-40B4-BE49-F238E27FC236}">
                    <a16:creationId xmlns:a16="http://schemas.microsoft.com/office/drawing/2014/main" id="{C629F211-5546-0B78-C046-32A0D7C45E57}"/>
                  </a:ext>
                </a:extLst>
              </p:cNvPr>
              <p:cNvCxnSpPr>
                <a:cxnSpLocks/>
                <a:stCxn id="228" idx="6"/>
                <a:endCxn id="235" idx="2"/>
              </p:cNvCxnSpPr>
              <p:nvPr/>
            </p:nvCxnSpPr>
            <p:spPr>
              <a:xfrm>
                <a:off x="3302466" y="2881116"/>
                <a:ext cx="488947" cy="486332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直線コネクタ 200">
                <a:extLst>
                  <a:ext uri="{FF2B5EF4-FFF2-40B4-BE49-F238E27FC236}">
                    <a16:creationId xmlns:a16="http://schemas.microsoft.com/office/drawing/2014/main" id="{7E47A150-D090-0CC7-998C-08C3966DE2D3}"/>
                  </a:ext>
                </a:extLst>
              </p:cNvPr>
              <p:cNvCxnSpPr>
                <a:cxnSpLocks/>
                <a:stCxn id="227" idx="6"/>
                <a:endCxn id="232" idx="2"/>
              </p:cNvCxnSpPr>
              <p:nvPr/>
            </p:nvCxnSpPr>
            <p:spPr>
              <a:xfrm flipV="1">
                <a:off x="3302466" y="2394781"/>
                <a:ext cx="488947" cy="810557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直線コネクタ 201">
                <a:extLst>
                  <a:ext uri="{FF2B5EF4-FFF2-40B4-BE49-F238E27FC236}">
                    <a16:creationId xmlns:a16="http://schemas.microsoft.com/office/drawing/2014/main" id="{E67FB664-ABB1-902C-82CC-B75A46355D3A}"/>
                  </a:ext>
                </a:extLst>
              </p:cNvPr>
              <p:cNvCxnSpPr>
                <a:cxnSpLocks/>
                <a:stCxn id="227" idx="6"/>
                <a:endCxn id="234" idx="2"/>
              </p:cNvCxnSpPr>
              <p:nvPr/>
            </p:nvCxnSpPr>
            <p:spPr>
              <a:xfrm flipV="1">
                <a:off x="3302466" y="2719003"/>
                <a:ext cx="488947" cy="486335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線コネクタ 202">
                <a:extLst>
                  <a:ext uri="{FF2B5EF4-FFF2-40B4-BE49-F238E27FC236}">
                    <a16:creationId xmlns:a16="http://schemas.microsoft.com/office/drawing/2014/main" id="{6D0DBE94-99F1-AB97-8F34-3A410FA0CBB9}"/>
                  </a:ext>
                </a:extLst>
              </p:cNvPr>
              <p:cNvCxnSpPr>
                <a:cxnSpLocks/>
                <a:stCxn id="227" idx="6"/>
                <a:endCxn id="233" idx="2"/>
              </p:cNvCxnSpPr>
              <p:nvPr/>
            </p:nvCxnSpPr>
            <p:spPr>
              <a:xfrm flipV="1">
                <a:off x="3302466" y="3043226"/>
                <a:ext cx="488947" cy="162112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線コネクタ 203">
                <a:extLst>
                  <a:ext uri="{FF2B5EF4-FFF2-40B4-BE49-F238E27FC236}">
                    <a16:creationId xmlns:a16="http://schemas.microsoft.com/office/drawing/2014/main" id="{B43627E3-DBDA-DC72-2CC4-F1901EC8134A}"/>
                  </a:ext>
                </a:extLst>
              </p:cNvPr>
              <p:cNvCxnSpPr>
                <a:cxnSpLocks/>
                <a:stCxn id="227" idx="6"/>
                <a:endCxn id="235" idx="2"/>
              </p:cNvCxnSpPr>
              <p:nvPr/>
            </p:nvCxnSpPr>
            <p:spPr>
              <a:xfrm>
                <a:off x="3302466" y="3205338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線コネクタ 204">
                <a:extLst>
                  <a:ext uri="{FF2B5EF4-FFF2-40B4-BE49-F238E27FC236}">
                    <a16:creationId xmlns:a16="http://schemas.microsoft.com/office/drawing/2014/main" id="{EF29E847-1C80-72B1-8D67-34E46BB1887D}"/>
                  </a:ext>
                </a:extLst>
              </p:cNvPr>
              <p:cNvCxnSpPr>
                <a:cxnSpLocks/>
                <a:stCxn id="232" idx="6"/>
                <a:endCxn id="229" idx="2"/>
              </p:cNvCxnSpPr>
              <p:nvPr/>
            </p:nvCxnSpPr>
            <p:spPr>
              <a:xfrm>
                <a:off x="4050363" y="2394781"/>
                <a:ext cx="488947" cy="164233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線コネクタ 205">
                <a:extLst>
                  <a:ext uri="{FF2B5EF4-FFF2-40B4-BE49-F238E27FC236}">
                    <a16:creationId xmlns:a16="http://schemas.microsoft.com/office/drawing/2014/main" id="{86A3FD0B-2DC8-1E75-E3BD-D9D7745EB114}"/>
                  </a:ext>
                </a:extLst>
              </p:cNvPr>
              <p:cNvCxnSpPr>
                <a:cxnSpLocks/>
                <a:stCxn id="232" idx="6"/>
                <a:endCxn id="231" idx="2"/>
              </p:cNvCxnSpPr>
              <p:nvPr/>
            </p:nvCxnSpPr>
            <p:spPr>
              <a:xfrm>
                <a:off x="4050363" y="2394781"/>
                <a:ext cx="488947" cy="488456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直線コネクタ 206">
                <a:extLst>
                  <a:ext uri="{FF2B5EF4-FFF2-40B4-BE49-F238E27FC236}">
                    <a16:creationId xmlns:a16="http://schemas.microsoft.com/office/drawing/2014/main" id="{A6F0FE7B-3D25-8A63-8403-FCE68650A8DA}"/>
                  </a:ext>
                </a:extLst>
              </p:cNvPr>
              <p:cNvCxnSpPr>
                <a:cxnSpLocks/>
                <a:stCxn id="232" idx="6"/>
                <a:endCxn id="230" idx="2"/>
              </p:cNvCxnSpPr>
              <p:nvPr/>
            </p:nvCxnSpPr>
            <p:spPr>
              <a:xfrm>
                <a:off x="4050363" y="2394781"/>
                <a:ext cx="488947" cy="812678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直線コネクタ 207">
                <a:extLst>
                  <a:ext uri="{FF2B5EF4-FFF2-40B4-BE49-F238E27FC236}">
                    <a16:creationId xmlns:a16="http://schemas.microsoft.com/office/drawing/2014/main" id="{6828163E-CC0C-7053-FD91-D188FEEFF719}"/>
                  </a:ext>
                </a:extLst>
              </p:cNvPr>
              <p:cNvCxnSpPr>
                <a:cxnSpLocks/>
                <a:stCxn id="234" idx="6"/>
                <a:endCxn id="229" idx="2"/>
              </p:cNvCxnSpPr>
              <p:nvPr/>
            </p:nvCxnSpPr>
            <p:spPr>
              <a:xfrm flipV="1">
                <a:off x="4050363" y="2559014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直線コネクタ 208">
                <a:extLst>
                  <a:ext uri="{FF2B5EF4-FFF2-40B4-BE49-F238E27FC236}">
                    <a16:creationId xmlns:a16="http://schemas.microsoft.com/office/drawing/2014/main" id="{282BF6AB-078B-B4B4-8F07-81B6208EE866}"/>
                  </a:ext>
                </a:extLst>
              </p:cNvPr>
              <p:cNvCxnSpPr>
                <a:cxnSpLocks/>
                <a:stCxn id="234" idx="6"/>
                <a:endCxn id="231" idx="2"/>
              </p:cNvCxnSpPr>
              <p:nvPr/>
            </p:nvCxnSpPr>
            <p:spPr>
              <a:xfrm>
                <a:off x="4050363" y="2719003"/>
                <a:ext cx="488947" cy="164234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直線コネクタ 209">
                <a:extLst>
                  <a:ext uri="{FF2B5EF4-FFF2-40B4-BE49-F238E27FC236}">
                    <a16:creationId xmlns:a16="http://schemas.microsoft.com/office/drawing/2014/main" id="{A69926BE-AF4F-34A5-B784-3FFB4736EA83}"/>
                  </a:ext>
                </a:extLst>
              </p:cNvPr>
              <p:cNvCxnSpPr>
                <a:cxnSpLocks/>
                <a:stCxn id="234" idx="6"/>
                <a:endCxn id="230" idx="2"/>
              </p:cNvCxnSpPr>
              <p:nvPr/>
            </p:nvCxnSpPr>
            <p:spPr>
              <a:xfrm>
                <a:off x="4050363" y="2719003"/>
                <a:ext cx="488947" cy="488456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直線コネクタ 210">
                <a:extLst>
                  <a:ext uri="{FF2B5EF4-FFF2-40B4-BE49-F238E27FC236}">
                    <a16:creationId xmlns:a16="http://schemas.microsoft.com/office/drawing/2014/main" id="{C4E7A19C-0E78-E117-CE68-E00629F68E89}"/>
                  </a:ext>
                </a:extLst>
              </p:cNvPr>
              <p:cNvCxnSpPr>
                <a:cxnSpLocks/>
                <a:stCxn id="233" idx="6"/>
                <a:endCxn id="229" idx="2"/>
              </p:cNvCxnSpPr>
              <p:nvPr/>
            </p:nvCxnSpPr>
            <p:spPr>
              <a:xfrm flipV="1">
                <a:off x="4050363" y="2559014"/>
                <a:ext cx="488947" cy="484212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直線コネクタ 211">
                <a:extLst>
                  <a:ext uri="{FF2B5EF4-FFF2-40B4-BE49-F238E27FC236}">
                    <a16:creationId xmlns:a16="http://schemas.microsoft.com/office/drawing/2014/main" id="{F62A628C-3F5D-2AEB-688B-8CAF6EC4BE8B}"/>
                  </a:ext>
                </a:extLst>
              </p:cNvPr>
              <p:cNvCxnSpPr>
                <a:cxnSpLocks/>
                <a:stCxn id="233" idx="6"/>
                <a:endCxn id="231" idx="2"/>
              </p:cNvCxnSpPr>
              <p:nvPr/>
            </p:nvCxnSpPr>
            <p:spPr>
              <a:xfrm flipV="1">
                <a:off x="4050363" y="2883237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1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直線コネクタ 212">
                <a:extLst>
                  <a:ext uri="{FF2B5EF4-FFF2-40B4-BE49-F238E27FC236}">
                    <a16:creationId xmlns:a16="http://schemas.microsoft.com/office/drawing/2014/main" id="{9C609B4B-F499-799E-1A4B-839A42F21F35}"/>
                  </a:ext>
                </a:extLst>
              </p:cNvPr>
              <p:cNvCxnSpPr>
                <a:cxnSpLocks/>
                <a:stCxn id="233" idx="6"/>
                <a:endCxn id="230" idx="2"/>
              </p:cNvCxnSpPr>
              <p:nvPr/>
            </p:nvCxnSpPr>
            <p:spPr>
              <a:xfrm>
                <a:off x="4050363" y="3043226"/>
                <a:ext cx="488947" cy="164233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直線コネクタ 213">
                <a:extLst>
                  <a:ext uri="{FF2B5EF4-FFF2-40B4-BE49-F238E27FC236}">
                    <a16:creationId xmlns:a16="http://schemas.microsoft.com/office/drawing/2014/main" id="{1BC49401-E123-FBA0-9FDD-0331FD47C9A8}"/>
                  </a:ext>
                </a:extLst>
              </p:cNvPr>
              <p:cNvCxnSpPr>
                <a:cxnSpLocks/>
                <a:stCxn id="235" idx="6"/>
                <a:endCxn id="229" idx="2"/>
              </p:cNvCxnSpPr>
              <p:nvPr/>
            </p:nvCxnSpPr>
            <p:spPr>
              <a:xfrm flipV="1">
                <a:off x="4050363" y="2559014"/>
                <a:ext cx="488947" cy="808434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直線コネクタ 214">
                <a:extLst>
                  <a:ext uri="{FF2B5EF4-FFF2-40B4-BE49-F238E27FC236}">
                    <a16:creationId xmlns:a16="http://schemas.microsoft.com/office/drawing/2014/main" id="{610F43E0-0B91-3D2C-8488-171182373060}"/>
                  </a:ext>
                </a:extLst>
              </p:cNvPr>
              <p:cNvCxnSpPr>
                <a:cxnSpLocks/>
                <a:stCxn id="235" idx="6"/>
                <a:endCxn id="231" idx="2"/>
              </p:cNvCxnSpPr>
              <p:nvPr/>
            </p:nvCxnSpPr>
            <p:spPr>
              <a:xfrm flipV="1">
                <a:off x="4050363" y="2883237"/>
                <a:ext cx="488947" cy="484211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直線コネクタ 215">
                <a:extLst>
                  <a:ext uri="{FF2B5EF4-FFF2-40B4-BE49-F238E27FC236}">
                    <a16:creationId xmlns:a16="http://schemas.microsoft.com/office/drawing/2014/main" id="{CDEC7C34-A1C2-67C6-4461-AE9BF8888D5F}"/>
                  </a:ext>
                </a:extLst>
              </p:cNvPr>
              <p:cNvCxnSpPr>
                <a:cxnSpLocks/>
                <a:stCxn id="235" idx="6"/>
                <a:endCxn id="230" idx="2"/>
              </p:cNvCxnSpPr>
              <p:nvPr/>
            </p:nvCxnSpPr>
            <p:spPr>
              <a:xfrm flipV="1">
                <a:off x="4050363" y="3207459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7" name="グループ化 216">
                <a:extLst>
                  <a:ext uri="{FF2B5EF4-FFF2-40B4-BE49-F238E27FC236}">
                    <a16:creationId xmlns:a16="http://schemas.microsoft.com/office/drawing/2014/main" id="{EE17E0D9-6E18-BA65-0778-FF7FBC645CD3}"/>
                  </a:ext>
                </a:extLst>
              </p:cNvPr>
              <p:cNvGrpSpPr/>
              <p:nvPr/>
            </p:nvGrpSpPr>
            <p:grpSpPr>
              <a:xfrm>
                <a:off x="5287207" y="2606681"/>
                <a:ext cx="258950" cy="583172"/>
                <a:chOff x="5828739" y="3375901"/>
                <a:chExt cx="352215" cy="793212"/>
              </a:xfrm>
            </p:grpSpPr>
            <p:sp>
              <p:nvSpPr>
                <p:cNvPr id="224" name="円/楕円 223">
                  <a:extLst>
                    <a:ext uri="{FF2B5EF4-FFF2-40B4-BE49-F238E27FC236}">
                      <a16:creationId xmlns:a16="http://schemas.microsoft.com/office/drawing/2014/main" id="{78E0A42C-0E44-F565-15D6-478DD0162375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5" name="円/楕円 224">
                  <a:extLst>
                    <a:ext uri="{FF2B5EF4-FFF2-40B4-BE49-F238E27FC236}">
                      <a16:creationId xmlns:a16="http://schemas.microsoft.com/office/drawing/2014/main" id="{9FFA1AFC-188D-1CCE-69A7-997851E93C5F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218" name="直線コネクタ 217">
                <a:extLst>
                  <a:ext uri="{FF2B5EF4-FFF2-40B4-BE49-F238E27FC236}">
                    <a16:creationId xmlns:a16="http://schemas.microsoft.com/office/drawing/2014/main" id="{3AD1DAFB-164E-5B75-B78F-1DA8CF5FC1F8}"/>
                  </a:ext>
                </a:extLst>
              </p:cNvPr>
              <p:cNvCxnSpPr>
                <a:cxnSpLocks/>
                <a:stCxn id="229" idx="6"/>
                <a:endCxn id="225" idx="2"/>
              </p:cNvCxnSpPr>
              <p:nvPr/>
            </p:nvCxnSpPr>
            <p:spPr>
              <a:xfrm>
                <a:off x="4798260" y="2559014"/>
                <a:ext cx="488947" cy="177142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直線コネクタ 218">
                <a:extLst>
                  <a:ext uri="{FF2B5EF4-FFF2-40B4-BE49-F238E27FC236}">
                    <a16:creationId xmlns:a16="http://schemas.microsoft.com/office/drawing/2014/main" id="{DA19CE02-6B29-6585-B45A-09F91C5E9CC7}"/>
                  </a:ext>
                </a:extLst>
              </p:cNvPr>
              <p:cNvCxnSpPr>
                <a:cxnSpLocks/>
                <a:stCxn id="229" idx="6"/>
                <a:endCxn id="224" idx="2"/>
              </p:cNvCxnSpPr>
              <p:nvPr/>
            </p:nvCxnSpPr>
            <p:spPr>
              <a:xfrm>
                <a:off x="4798260" y="2559014"/>
                <a:ext cx="488947" cy="501364"/>
              </a:xfrm>
              <a:prstGeom prst="line">
                <a:avLst/>
              </a:prstGeom>
              <a:ln w="12700">
                <a:solidFill>
                  <a:srgbClr val="FF000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直線コネクタ 219">
                <a:extLst>
                  <a:ext uri="{FF2B5EF4-FFF2-40B4-BE49-F238E27FC236}">
                    <a16:creationId xmlns:a16="http://schemas.microsoft.com/office/drawing/2014/main" id="{A9D45ADC-81E5-816A-7235-30DB9C7AF0EB}"/>
                  </a:ext>
                </a:extLst>
              </p:cNvPr>
              <p:cNvCxnSpPr>
                <a:cxnSpLocks/>
                <a:stCxn id="231" idx="6"/>
                <a:endCxn id="225" idx="2"/>
              </p:cNvCxnSpPr>
              <p:nvPr/>
            </p:nvCxnSpPr>
            <p:spPr>
              <a:xfrm flipV="1">
                <a:off x="4798260" y="2736156"/>
                <a:ext cx="488947" cy="147081"/>
              </a:xfrm>
              <a:prstGeom prst="line">
                <a:avLst/>
              </a:prstGeom>
              <a:ln w="12700">
                <a:solidFill>
                  <a:srgbClr val="FF000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直線コネクタ 220">
                <a:extLst>
                  <a:ext uri="{FF2B5EF4-FFF2-40B4-BE49-F238E27FC236}">
                    <a16:creationId xmlns:a16="http://schemas.microsoft.com/office/drawing/2014/main" id="{1D7E2676-E97E-717D-58F6-249E3FFC6BFB}"/>
                  </a:ext>
                </a:extLst>
              </p:cNvPr>
              <p:cNvCxnSpPr>
                <a:cxnSpLocks/>
                <a:stCxn id="231" idx="6"/>
                <a:endCxn id="224" idx="2"/>
              </p:cNvCxnSpPr>
              <p:nvPr/>
            </p:nvCxnSpPr>
            <p:spPr>
              <a:xfrm>
                <a:off x="4798260" y="2883237"/>
                <a:ext cx="488947" cy="177141"/>
              </a:xfrm>
              <a:prstGeom prst="line">
                <a:avLst/>
              </a:prstGeom>
              <a:ln w="12700">
                <a:solidFill>
                  <a:srgbClr val="FF000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直線コネクタ 221">
                <a:extLst>
                  <a:ext uri="{FF2B5EF4-FFF2-40B4-BE49-F238E27FC236}">
                    <a16:creationId xmlns:a16="http://schemas.microsoft.com/office/drawing/2014/main" id="{CE2FAF21-B4D5-0BB0-4DA9-449DB604AF31}"/>
                  </a:ext>
                </a:extLst>
              </p:cNvPr>
              <p:cNvCxnSpPr>
                <a:cxnSpLocks/>
                <a:stCxn id="230" idx="6"/>
                <a:endCxn id="225" idx="2"/>
              </p:cNvCxnSpPr>
              <p:nvPr/>
            </p:nvCxnSpPr>
            <p:spPr>
              <a:xfrm flipV="1">
                <a:off x="4798260" y="2736156"/>
                <a:ext cx="488947" cy="471303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直線コネクタ 222">
                <a:extLst>
                  <a:ext uri="{FF2B5EF4-FFF2-40B4-BE49-F238E27FC236}">
                    <a16:creationId xmlns:a16="http://schemas.microsoft.com/office/drawing/2014/main" id="{134CD245-2C83-0856-7A0F-F0524EB78F44}"/>
                  </a:ext>
                </a:extLst>
              </p:cNvPr>
              <p:cNvCxnSpPr>
                <a:cxnSpLocks/>
                <a:stCxn id="230" idx="6"/>
                <a:endCxn id="224" idx="2"/>
              </p:cNvCxnSpPr>
              <p:nvPr/>
            </p:nvCxnSpPr>
            <p:spPr>
              <a:xfrm flipV="1">
                <a:off x="4798260" y="3060378"/>
                <a:ext cx="488947" cy="147081"/>
              </a:xfrm>
              <a:prstGeom prst="line">
                <a:avLst/>
              </a:prstGeom>
              <a:ln w="12700">
                <a:solidFill>
                  <a:srgbClr val="FF000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6" name="右矢印 235">
              <a:extLst>
                <a:ext uri="{FF2B5EF4-FFF2-40B4-BE49-F238E27FC236}">
                  <a16:creationId xmlns:a16="http://schemas.microsoft.com/office/drawing/2014/main" id="{32BF51DD-6663-0A87-F152-8436E26AF418}"/>
                </a:ext>
              </a:extLst>
            </p:cNvPr>
            <p:cNvSpPr/>
            <p:nvPr/>
          </p:nvSpPr>
          <p:spPr>
            <a:xfrm>
              <a:off x="8176357" y="2552529"/>
              <a:ext cx="507375" cy="521326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7" name="テキスト ボックス 236">
              <a:extLst>
                <a:ext uri="{FF2B5EF4-FFF2-40B4-BE49-F238E27FC236}">
                  <a16:creationId xmlns:a16="http://schemas.microsoft.com/office/drawing/2014/main" id="{34838D0A-BF1C-BA85-69A9-F548E25C7A7B}"/>
                </a:ext>
              </a:extLst>
            </p:cNvPr>
            <p:cNvSpPr txBox="1"/>
            <p:nvPr/>
          </p:nvSpPr>
          <p:spPr>
            <a:xfrm>
              <a:off x="7877902" y="1829107"/>
              <a:ext cx="10937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</a:t>
              </a:r>
              <a:r>
                <a:rPr kumimoji="1" lang="en-US" altLang="ja-JP" dirty="0"/>
                <a:t>raining</a:t>
              </a:r>
            </a:p>
            <a:p>
              <a:pPr algn="ctr"/>
              <a:r>
                <a:rPr kumimoji="1" lang="en-US" altLang="ja-JP" dirty="0"/>
                <a:t>(only </a:t>
              </a:r>
              <a:r>
                <a:rPr kumimoji="1" lang="en-US" altLang="ja-JP" dirty="0">
                  <a:solidFill>
                    <a:srgbClr val="FF0000"/>
                  </a:solidFill>
                </a:rPr>
                <a:t>red</a:t>
              </a:r>
              <a:r>
                <a:rPr kumimoji="1" lang="en-US" altLang="ja-JP" dirty="0"/>
                <a:t>)</a:t>
              </a:r>
              <a:endParaRPr kumimoji="1" lang="ja-JP" altLang="en-US"/>
            </a:p>
          </p:txBody>
        </p:sp>
        <p:sp>
          <p:nvSpPr>
            <p:cNvPr id="238" name="左大かっこ 237">
              <a:extLst>
                <a:ext uri="{FF2B5EF4-FFF2-40B4-BE49-F238E27FC236}">
                  <a16:creationId xmlns:a16="http://schemas.microsoft.com/office/drawing/2014/main" id="{D385AF91-F926-7D46-2951-5285E39F7C9F}"/>
                </a:ext>
              </a:extLst>
            </p:cNvPr>
            <p:cNvSpPr/>
            <p:nvPr/>
          </p:nvSpPr>
          <p:spPr>
            <a:xfrm rot="16200000">
              <a:off x="3873744" y="2797559"/>
              <a:ext cx="177142" cy="1790651"/>
            </a:xfrm>
            <a:prstGeom prst="leftBracket">
              <a:avLst>
                <a:gd name="adj" fmla="val 5425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9" name="テキスト ボックス 238">
              <a:extLst>
                <a:ext uri="{FF2B5EF4-FFF2-40B4-BE49-F238E27FC236}">
                  <a16:creationId xmlns:a16="http://schemas.microsoft.com/office/drawing/2014/main" id="{107893DC-518D-2666-9B8E-505627BC38CF}"/>
                </a:ext>
              </a:extLst>
            </p:cNvPr>
            <p:cNvSpPr txBox="1"/>
            <p:nvPr/>
          </p:nvSpPr>
          <p:spPr>
            <a:xfrm>
              <a:off x="3055528" y="3883426"/>
              <a:ext cx="1813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Good Parameters</a:t>
              </a:r>
              <a:endParaRPr kumimoji="1" lang="ja-JP" altLang="en-US"/>
            </a:p>
          </p:txBody>
        </p:sp>
        <p:sp>
          <p:nvSpPr>
            <p:cNvPr id="240" name="左大かっこ 239">
              <a:extLst>
                <a:ext uri="{FF2B5EF4-FFF2-40B4-BE49-F238E27FC236}">
                  <a16:creationId xmlns:a16="http://schemas.microsoft.com/office/drawing/2014/main" id="{5752D547-6347-C931-6796-0263045B9580}"/>
                </a:ext>
              </a:extLst>
            </p:cNvPr>
            <p:cNvSpPr/>
            <p:nvPr/>
          </p:nvSpPr>
          <p:spPr>
            <a:xfrm rot="16200000">
              <a:off x="10961641" y="3299684"/>
              <a:ext cx="177142" cy="786399"/>
            </a:xfrm>
            <a:prstGeom prst="leftBracket">
              <a:avLst>
                <a:gd name="adj" fmla="val 5425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1" name="テキスト ボックス 240">
              <a:extLst>
                <a:ext uri="{FF2B5EF4-FFF2-40B4-BE49-F238E27FC236}">
                  <a16:creationId xmlns:a16="http://schemas.microsoft.com/office/drawing/2014/main" id="{2B910916-578D-9313-1AD2-D862470A5624}"/>
                </a:ext>
              </a:extLst>
            </p:cNvPr>
            <p:cNvSpPr txBox="1"/>
            <p:nvPr/>
          </p:nvSpPr>
          <p:spPr>
            <a:xfrm>
              <a:off x="10031631" y="3882698"/>
              <a:ext cx="2037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Replace Parameters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9735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グループ化 191">
            <a:extLst>
              <a:ext uri="{FF2B5EF4-FFF2-40B4-BE49-F238E27FC236}">
                <a16:creationId xmlns:a16="http://schemas.microsoft.com/office/drawing/2014/main" id="{CD8CFBC7-C32C-D60C-DF53-9859C4972A77}"/>
              </a:ext>
            </a:extLst>
          </p:cNvPr>
          <p:cNvGrpSpPr/>
          <p:nvPr/>
        </p:nvGrpSpPr>
        <p:grpSpPr>
          <a:xfrm>
            <a:off x="1117628" y="429632"/>
            <a:ext cx="9956744" cy="5998736"/>
            <a:chOff x="580626" y="429632"/>
            <a:chExt cx="9956744" cy="599873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0AC59C57-F256-6E67-647D-524619362C4B}"/>
                </a:ext>
              </a:extLst>
            </p:cNvPr>
            <p:cNvGrpSpPr/>
            <p:nvPr/>
          </p:nvGrpSpPr>
          <p:grpSpPr>
            <a:xfrm>
              <a:off x="8690163" y="3934310"/>
              <a:ext cx="1715678" cy="1916535"/>
              <a:chOff x="7520901" y="2526046"/>
              <a:chExt cx="1715678" cy="1916535"/>
            </a:xfrm>
          </p:grpSpPr>
          <p:grpSp>
            <p:nvGrpSpPr>
              <p:cNvPr id="3" name="グループ化 2">
                <a:extLst>
                  <a:ext uri="{FF2B5EF4-FFF2-40B4-BE49-F238E27FC236}">
                    <a16:creationId xmlns:a16="http://schemas.microsoft.com/office/drawing/2014/main" id="{4628CD05-757C-DB4C-F07C-6693A06E2D04}"/>
                  </a:ext>
                </a:extLst>
              </p:cNvPr>
              <p:cNvGrpSpPr/>
              <p:nvPr/>
            </p:nvGrpSpPr>
            <p:grpSpPr>
              <a:xfrm>
                <a:off x="7520901" y="4037229"/>
                <a:ext cx="1715678" cy="405352"/>
                <a:chOff x="7588189" y="4787480"/>
                <a:chExt cx="1715678" cy="405352"/>
              </a:xfrm>
            </p:grpSpPr>
            <p:sp>
              <p:nvSpPr>
                <p:cNvPr id="30" name="平行四辺形 29">
                  <a:extLst>
                    <a:ext uri="{FF2B5EF4-FFF2-40B4-BE49-F238E27FC236}">
                      <a16:creationId xmlns:a16="http://schemas.microsoft.com/office/drawing/2014/main" id="{848083EB-824C-CDA0-BE2D-8FFF3751117F}"/>
                    </a:ext>
                  </a:extLst>
                </p:cNvPr>
                <p:cNvSpPr/>
                <p:nvPr/>
              </p:nvSpPr>
              <p:spPr>
                <a:xfrm>
                  <a:off x="7588189" y="478748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" name="平行四辺形 30">
                  <a:extLst>
                    <a:ext uri="{FF2B5EF4-FFF2-40B4-BE49-F238E27FC236}">
                      <a16:creationId xmlns:a16="http://schemas.microsoft.com/office/drawing/2014/main" id="{BF4AE294-EBBA-DCFF-0BF1-524DCCF434B4}"/>
                    </a:ext>
                  </a:extLst>
                </p:cNvPr>
                <p:cNvSpPr/>
                <p:nvPr/>
              </p:nvSpPr>
              <p:spPr>
                <a:xfrm>
                  <a:off x="9008442" y="484063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" name="平行四辺形 31">
                  <a:extLst>
                    <a:ext uri="{FF2B5EF4-FFF2-40B4-BE49-F238E27FC236}">
                      <a16:creationId xmlns:a16="http://schemas.microsoft.com/office/drawing/2014/main" id="{1333C698-7B95-74E8-6CC1-3812C82AD42E}"/>
                    </a:ext>
                  </a:extLst>
                </p:cNvPr>
                <p:cNvSpPr/>
                <p:nvPr/>
              </p:nvSpPr>
              <p:spPr>
                <a:xfrm>
                  <a:off x="7800782" y="499015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4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" name="グループ化 3">
                <a:extLst>
                  <a:ext uri="{FF2B5EF4-FFF2-40B4-BE49-F238E27FC236}">
                    <a16:creationId xmlns:a16="http://schemas.microsoft.com/office/drawing/2014/main" id="{42F09D2C-829C-C506-8B0A-8128726591B8}"/>
                  </a:ext>
                </a:extLst>
              </p:cNvPr>
              <p:cNvGrpSpPr/>
              <p:nvPr/>
            </p:nvGrpSpPr>
            <p:grpSpPr>
              <a:xfrm>
                <a:off x="7520901" y="3785366"/>
                <a:ext cx="1715678" cy="405352"/>
                <a:chOff x="7622995" y="4237601"/>
                <a:chExt cx="1715678" cy="405352"/>
              </a:xfrm>
            </p:grpSpPr>
            <p:sp>
              <p:nvSpPr>
                <p:cNvPr id="26" name="平行四辺形 25">
                  <a:extLst>
                    <a:ext uri="{FF2B5EF4-FFF2-40B4-BE49-F238E27FC236}">
                      <a16:creationId xmlns:a16="http://schemas.microsoft.com/office/drawing/2014/main" id="{F4A819C1-651B-2D82-CF06-526B95A3C6F9}"/>
                    </a:ext>
                  </a:extLst>
                </p:cNvPr>
                <p:cNvSpPr/>
                <p:nvPr/>
              </p:nvSpPr>
              <p:spPr>
                <a:xfrm>
                  <a:off x="7622995" y="4237601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平行四辺形 26">
                  <a:extLst>
                    <a:ext uri="{FF2B5EF4-FFF2-40B4-BE49-F238E27FC236}">
                      <a16:creationId xmlns:a16="http://schemas.microsoft.com/office/drawing/2014/main" id="{930E8AFA-5C34-4714-2086-A0651B640180}"/>
                    </a:ext>
                  </a:extLst>
                </p:cNvPr>
                <p:cNvSpPr/>
                <p:nvPr/>
              </p:nvSpPr>
              <p:spPr>
                <a:xfrm>
                  <a:off x="9043248" y="4290760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平行四辺形 27">
                  <a:extLst>
                    <a:ext uri="{FF2B5EF4-FFF2-40B4-BE49-F238E27FC236}">
                      <a16:creationId xmlns:a16="http://schemas.microsoft.com/office/drawing/2014/main" id="{81493B93-A33C-F48A-4128-089D2D5DB8A4}"/>
                    </a:ext>
                  </a:extLst>
                </p:cNvPr>
                <p:cNvSpPr/>
                <p:nvPr/>
              </p:nvSpPr>
              <p:spPr>
                <a:xfrm>
                  <a:off x="7835588" y="4440277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4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平行四辺形 28">
                  <a:extLst>
                    <a:ext uri="{FF2B5EF4-FFF2-40B4-BE49-F238E27FC236}">
                      <a16:creationId xmlns:a16="http://schemas.microsoft.com/office/drawing/2014/main" id="{9185223C-79FB-75DA-0920-56C2ED772601}"/>
                    </a:ext>
                  </a:extLst>
                </p:cNvPr>
                <p:cNvSpPr/>
                <p:nvPr/>
              </p:nvSpPr>
              <p:spPr>
                <a:xfrm>
                  <a:off x="8480834" y="4418426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" name="グループ化 4">
                <a:extLst>
                  <a:ext uri="{FF2B5EF4-FFF2-40B4-BE49-F238E27FC236}">
                    <a16:creationId xmlns:a16="http://schemas.microsoft.com/office/drawing/2014/main" id="{FDF36371-4284-0995-FC7D-EC1A6EDFA2E3}"/>
                  </a:ext>
                </a:extLst>
              </p:cNvPr>
              <p:cNvGrpSpPr/>
              <p:nvPr/>
            </p:nvGrpSpPr>
            <p:grpSpPr>
              <a:xfrm>
                <a:off x="7520901" y="3533502"/>
                <a:ext cx="1715678" cy="405352"/>
                <a:chOff x="7622995" y="3687720"/>
                <a:chExt cx="1715678" cy="405352"/>
              </a:xfrm>
            </p:grpSpPr>
            <p:sp>
              <p:nvSpPr>
                <p:cNvPr id="22" name="平行四辺形 21">
                  <a:extLst>
                    <a:ext uri="{FF2B5EF4-FFF2-40B4-BE49-F238E27FC236}">
                      <a16:creationId xmlns:a16="http://schemas.microsoft.com/office/drawing/2014/main" id="{45DD13A9-42E8-E841-1936-B0F7EED11B50}"/>
                    </a:ext>
                  </a:extLst>
                </p:cNvPr>
                <p:cNvSpPr/>
                <p:nvPr/>
              </p:nvSpPr>
              <p:spPr>
                <a:xfrm>
                  <a:off x="7622995" y="368772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" name="平行四辺形 22">
                  <a:extLst>
                    <a:ext uri="{FF2B5EF4-FFF2-40B4-BE49-F238E27FC236}">
                      <a16:creationId xmlns:a16="http://schemas.microsoft.com/office/drawing/2014/main" id="{C2239741-7103-C900-EBC9-2186ED7B216E}"/>
                    </a:ext>
                  </a:extLst>
                </p:cNvPr>
                <p:cNvSpPr/>
                <p:nvPr/>
              </p:nvSpPr>
              <p:spPr>
                <a:xfrm>
                  <a:off x="9043248" y="374087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" name="平行四辺形 23">
                  <a:extLst>
                    <a:ext uri="{FF2B5EF4-FFF2-40B4-BE49-F238E27FC236}">
                      <a16:creationId xmlns:a16="http://schemas.microsoft.com/office/drawing/2014/main" id="{6E19F3CB-1FF6-9D08-5FD9-AE0A6EE147C9}"/>
                    </a:ext>
                  </a:extLst>
                </p:cNvPr>
                <p:cNvSpPr/>
                <p:nvPr/>
              </p:nvSpPr>
              <p:spPr>
                <a:xfrm>
                  <a:off x="8480834" y="386854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" name="平行四辺形 24">
                  <a:extLst>
                    <a:ext uri="{FF2B5EF4-FFF2-40B4-BE49-F238E27FC236}">
                      <a16:creationId xmlns:a16="http://schemas.microsoft.com/office/drawing/2014/main" id="{B1EBB1BA-CC7A-A9D4-2636-D5798D38E2C9}"/>
                    </a:ext>
                  </a:extLst>
                </p:cNvPr>
                <p:cNvSpPr/>
                <p:nvPr/>
              </p:nvSpPr>
              <p:spPr>
                <a:xfrm>
                  <a:off x="8339911" y="371399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98BB7657-C75A-F60B-DBF5-BA96BE52A2BF}"/>
                  </a:ext>
                </a:extLst>
              </p:cNvPr>
              <p:cNvGrpSpPr/>
              <p:nvPr/>
            </p:nvGrpSpPr>
            <p:grpSpPr>
              <a:xfrm>
                <a:off x="7520901" y="3281638"/>
                <a:ext cx="1715678" cy="405352"/>
                <a:chOff x="7622995" y="3137839"/>
                <a:chExt cx="1715678" cy="405352"/>
              </a:xfrm>
            </p:grpSpPr>
            <p:sp>
              <p:nvSpPr>
                <p:cNvPr id="19" name="平行四辺形 18">
                  <a:extLst>
                    <a:ext uri="{FF2B5EF4-FFF2-40B4-BE49-F238E27FC236}">
                      <a16:creationId xmlns:a16="http://schemas.microsoft.com/office/drawing/2014/main" id="{47DC3B42-D871-0D8C-F25C-1D593DA39776}"/>
                    </a:ext>
                  </a:extLst>
                </p:cNvPr>
                <p:cNvSpPr/>
                <p:nvPr/>
              </p:nvSpPr>
              <p:spPr>
                <a:xfrm>
                  <a:off x="7622995" y="3137839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" name="平行四辺形 19">
                  <a:extLst>
                    <a:ext uri="{FF2B5EF4-FFF2-40B4-BE49-F238E27FC236}">
                      <a16:creationId xmlns:a16="http://schemas.microsoft.com/office/drawing/2014/main" id="{AC1D0E51-C9E7-FA1B-1F11-8657B0E24B2C}"/>
                    </a:ext>
                  </a:extLst>
                </p:cNvPr>
                <p:cNvSpPr/>
                <p:nvPr/>
              </p:nvSpPr>
              <p:spPr>
                <a:xfrm>
                  <a:off x="8480834" y="3318664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平行四辺形 20">
                  <a:extLst>
                    <a:ext uri="{FF2B5EF4-FFF2-40B4-BE49-F238E27FC236}">
                      <a16:creationId xmlns:a16="http://schemas.microsoft.com/office/drawing/2014/main" id="{8C30A348-66BB-F22A-501D-9D196957173B}"/>
                    </a:ext>
                  </a:extLst>
                </p:cNvPr>
                <p:cNvSpPr/>
                <p:nvPr/>
              </p:nvSpPr>
              <p:spPr>
                <a:xfrm>
                  <a:off x="8339911" y="3164113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7" name="グループ化 6">
                <a:extLst>
                  <a:ext uri="{FF2B5EF4-FFF2-40B4-BE49-F238E27FC236}">
                    <a16:creationId xmlns:a16="http://schemas.microsoft.com/office/drawing/2014/main" id="{99D39A68-EEBC-79BE-EDC0-1CEF6FBA5658}"/>
                  </a:ext>
                </a:extLst>
              </p:cNvPr>
              <p:cNvGrpSpPr/>
              <p:nvPr/>
            </p:nvGrpSpPr>
            <p:grpSpPr>
              <a:xfrm>
                <a:off x="7520901" y="3029774"/>
                <a:ext cx="1715678" cy="405352"/>
                <a:chOff x="7622995" y="2587958"/>
                <a:chExt cx="1715678" cy="405352"/>
              </a:xfrm>
            </p:grpSpPr>
            <p:sp>
              <p:nvSpPr>
                <p:cNvPr id="16" name="平行四辺形 15">
                  <a:extLst>
                    <a:ext uri="{FF2B5EF4-FFF2-40B4-BE49-F238E27FC236}">
                      <a16:creationId xmlns:a16="http://schemas.microsoft.com/office/drawing/2014/main" id="{A3059D30-CF99-360B-7956-A5C249F2D781}"/>
                    </a:ext>
                  </a:extLst>
                </p:cNvPr>
                <p:cNvSpPr/>
                <p:nvPr/>
              </p:nvSpPr>
              <p:spPr>
                <a:xfrm>
                  <a:off x="7622995" y="258795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平行四辺形 16">
                  <a:extLst>
                    <a:ext uri="{FF2B5EF4-FFF2-40B4-BE49-F238E27FC236}">
                      <a16:creationId xmlns:a16="http://schemas.microsoft.com/office/drawing/2014/main" id="{1DACF776-82D1-4B97-C945-DC53FE5363BB}"/>
                    </a:ext>
                  </a:extLst>
                </p:cNvPr>
                <p:cNvSpPr/>
                <p:nvPr/>
              </p:nvSpPr>
              <p:spPr>
                <a:xfrm>
                  <a:off x="8519254" y="2768783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" name="平行四辺形 17">
                  <a:extLst>
                    <a:ext uri="{FF2B5EF4-FFF2-40B4-BE49-F238E27FC236}">
                      <a16:creationId xmlns:a16="http://schemas.microsoft.com/office/drawing/2014/main" id="{876799DA-CF28-2FBD-ABA3-B6F97CE80E6B}"/>
                    </a:ext>
                  </a:extLst>
                </p:cNvPr>
                <p:cNvSpPr/>
                <p:nvPr/>
              </p:nvSpPr>
              <p:spPr>
                <a:xfrm>
                  <a:off x="8297649" y="262960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8" name="グループ化 7">
                <a:extLst>
                  <a:ext uri="{FF2B5EF4-FFF2-40B4-BE49-F238E27FC236}">
                    <a16:creationId xmlns:a16="http://schemas.microsoft.com/office/drawing/2014/main" id="{8A16312F-EB32-8821-122A-557FC497E2BC}"/>
                  </a:ext>
                </a:extLst>
              </p:cNvPr>
              <p:cNvGrpSpPr/>
              <p:nvPr/>
            </p:nvGrpSpPr>
            <p:grpSpPr>
              <a:xfrm>
                <a:off x="7520901" y="2777910"/>
                <a:ext cx="1715678" cy="405352"/>
                <a:chOff x="7622995" y="2038077"/>
                <a:chExt cx="1715678" cy="405352"/>
              </a:xfrm>
            </p:grpSpPr>
            <p:sp>
              <p:nvSpPr>
                <p:cNvPr id="13" name="平行四辺形 12">
                  <a:extLst>
                    <a:ext uri="{FF2B5EF4-FFF2-40B4-BE49-F238E27FC236}">
                      <a16:creationId xmlns:a16="http://schemas.microsoft.com/office/drawing/2014/main" id="{68E6DF25-C19A-2C60-9C97-9F056483CC92}"/>
                    </a:ext>
                  </a:extLst>
                </p:cNvPr>
                <p:cNvSpPr/>
                <p:nvPr/>
              </p:nvSpPr>
              <p:spPr>
                <a:xfrm>
                  <a:off x="7622995" y="2038077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平行四辺形 13">
                  <a:extLst>
                    <a:ext uri="{FF2B5EF4-FFF2-40B4-BE49-F238E27FC236}">
                      <a16:creationId xmlns:a16="http://schemas.microsoft.com/office/drawing/2014/main" id="{DDCCD603-FA41-1AC9-5DCB-173C0DD26E76}"/>
                    </a:ext>
                  </a:extLst>
                </p:cNvPr>
                <p:cNvSpPr/>
                <p:nvPr/>
              </p:nvSpPr>
              <p:spPr>
                <a:xfrm>
                  <a:off x="8297649" y="2079719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平行四辺形 14">
                  <a:extLst>
                    <a:ext uri="{FF2B5EF4-FFF2-40B4-BE49-F238E27FC236}">
                      <a16:creationId xmlns:a16="http://schemas.microsoft.com/office/drawing/2014/main" id="{42B9BEAB-0CD4-27BE-47AF-BA9ADCCCE766}"/>
                    </a:ext>
                  </a:extLst>
                </p:cNvPr>
                <p:cNvSpPr/>
                <p:nvPr/>
              </p:nvSpPr>
              <p:spPr>
                <a:xfrm>
                  <a:off x="7722519" y="2335608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" name="グループ化 8">
                <a:extLst>
                  <a:ext uri="{FF2B5EF4-FFF2-40B4-BE49-F238E27FC236}">
                    <a16:creationId xmlns:a16="http://schemas.microsoft.com/office/drawing/2014/main" id="{8C362262-E0EA-DBF1-89DE-6AE01EE7028F}"/>
                  </a:ext>
                </a:extLst>
              </p:cNvPr>
              <p:cNvGrpSpPr/>
              <p:nvPr/>
            </p:nvGrpSpPr>
            <p:grpSpPr>
              <a:xfrm>
                <a:off x="7520901" y="2526046"/>
                <a:ext cx="1715678" cy="405352"/>
                <a:chOff x="7622995" y="1488196"/>
                <a:chExt cx="1715678" cy="405352"/>
              </a:xfrm>
            </p:grpSpPr>
            <p:sp>
              <p:nvSpPr>
                <p:cNvPr id="10" name="平行四辺形 9">
                  <a:extLst>
                    <a:ext uri="{FF2B5EF4-FFF2-40B4-BE49-F238E27FC236}">
                      <a16:creationId xmlns:a16="http://schemas.microsoft.com/office/drawing/2014/main" id="{E3D46420-6B76-7B24-0538-43C7E7B76898}"/>
                    </a:ext>
                  </a:extLst>
                </p:cNvPr>
                <p:cNvSpPr/>
                <p:nvPr/>
              </p:nvSpPr>
              <p:spPr>
                <a:xfrm>
                  <a:off x="7622995" y="148819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平行四辺形 10">
                  <a:extLst>
                    <a:ext uri="{FF2B5EF4-FFF2-40B4-BE49-F238E27FC236}">
                      <a16:creationId xmlns:a16="http://schemas.microsoft.com/office/drawing/2014/main" id="{1DB0771E-9D4F-EE5F-4B45-EA3C91984CD0}"/>
                    </a:ext>
                  </a:extLst>
                </p:cNvPr>
                <p:cNvSpPr/>
                <p:nvPr/>
              </p:nvSpPr>
              <p:spPr>
                <a:xfrm>
                  <a:off x="8236475" y="152983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" name="平行四辺形 11">
                  <a:extLst>
                    <a:ext uri="{FF2B5EF4-FFF2-40B4-BE49-F238E27FC236}">
                      <a16:creationId xmlns:a16="http://schemas.microsoft.com/office/drawing/2014/main" id="{9AAA9EEA-8C79-7008-EAD7-F168E1EAE72D}"/>
                    </a:ext>
                  </a:extLst>
                </p:cNvPr>
                <p:cNvSpPr/>
                <p:nvPr/>
              </p:nvSpPr>
              <p:spPr>
                <a:xfrm>
                  <a:off x="7722519" y="1785727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1CC3DC28-70C9-B658-CE2C-BE56B91AAE34}"/>
                </a:ext>
              </a:extLst>
            </p:cNvPr>
            <p:cNvGrpSpPr/>
            <p:nvPr/>
          </p:nvGrpSpPr>
          <p:grpSpPr>
            <a:xfrm>
              <a:off x="1248811" y="914439"/>
              <a:ext cx="1715678" cy="1916412"/>
              <a:chOff x="2622896" y="768816"/>
              <a:chExt cx="1715678" cy="1916412"/>
            </a:xfrm>
          </p:grpSpPr>
          <p:sp>
            <p:nvSpPr>
              <p:cNvPr id="34" name="平行四辺形 33">
                <a:extLst>
                  <a:ext uri="{FF2B5EF4-FFF2-40B4-BE49-F238E27FC236}">
                    <a16:creationId xmlns:a16="http://schemas.microsoft.com/office/drawing/2014/main" id="{61E019AA-12A1-BAA4-D427-21A7AA7228E4}"/>
                  </a:ext>
                </a:extLst>
              </p:cNvPr>
              <p:cNvSpPr/>
              <p:nvPr/>
            </p:nvSpPr>
            <p:spPr>
              <a:xfrm>
                <a:off x="2622896" y="227987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平行四辺形 34">
                <a:extLst>
                  <a:ext uri="{FF2B5EF4-FFF2-40B4-BE49-F238E27FC236}">
                    <a16:creationId xmlns:a16="http://schemas.microsoft.com/office/drawing/2014/main" id="{81C80632-0413-96FE-1C22-9EDFE7903261}"/>
                  </a:ext>
                </a:extLst>
              </p:cNvPr>
              <p:cNvSpPr/>
              <p:nvPr/>
            </p:nvSpPr>
            <p:spPr>
              <a:xfrm>
                <a:off x="3570939" y="2449630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平行四辺形 35">
                <a:extLst>
                  <a:ext uri="{FF2B5EF4-FFF2-40B4-BE49-F238E27FC236}">
                    <a16:creationId xmlns:a16="http://schemas.microsoft.com/office/drawing/2014/main" id="{11AF05DA-7EB1-0CAC-A7D5-18AB978E3160}"/>
                  </a:ext>
                </a:extLst>
              </p:cNvPr>
              <p:cNvSpPr/>
              <p:nvPr/>
            </p:nvSpPr>
            <p:spPr>
              <a:xfrm>
                <a:off x="2952633" y="2515054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平行四辺形 36">
                <a:extLst>
                  <a:ext uri="{FF2B5EF4-FFF2-40B4-BE49-F238E27FC236}">
                    <a16:creationId xmlns:a16="http://schemas.microsoft.com/office/drawing/2014/main" id="{F1660969-41A6-D86B-50CB-B59B0909EBA3}"/>
                  </a:ext>
                </a:extLst>
              </p:cNvPr>
              <p:cNvSpPr/>
              <p:nvPr/>
            </p:nvSpPr>
            <p:spPr>
              <a:xfrm>
                <a:off x="2622896" y="2028031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平行四辺形 37">
                <a:extLst>
                  <a:ext uri="{FF2B5EF4-FFF2-40B4-BE49-F238E27FC236}">
                    <a16:creationId xmlns:a16="http://schemas.microsoft.com/office/drawing/2014/main" id="{EFD418AA-03F5-7EE1-62AA-461FFDAC6571}"/>
                  </a:ext>
                </a:extLst>
              </p:cNvPr>
              <p:cNvSpPr/>
              <p:nvPr/>
            </p:nvSpPr>
            <p:spPr>
              <a:xfrm>
                <a:off x="3570939" y="2186985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平行四辺形 38">
                <a:extLst>
                  <a:ext uri="{FF2B5EF4-FFF2-40B4-BE49-F238E27FC236}">
                    <a16:creationId xmlns:a16="http://schemas.microsoft.com/office/drawing/2014/main" id="{6ECB0649-7EC6-D480-C324-D9A34A5384E8}"/>
                  </a:ext>
                </a:extLst>
              </p:cNvPr>
              <p:cNvSpPr/>
              <p:nvPr/>
            </p:nvSpPr>
            <p:spPr>
              <a:xfrm>
                <a:off x="2902233" y="2241609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平行四辺形 39">
                <a:extLst>
                  <a:ext uri="{FF2B5EF4-FFF2-40B4-BE49-F238E27FC236}">
                    <a16:creationId xmlns:a16="http://schemas.microsoft.com/office/drawing/2014/main" id="{EEBFE431-D46E-ECB2-DB20-9084DF8A4F4A}"/>
                  </a:ext>
                </a:extLst>
              </p:cNvPr>
              <p:cNvSpPr/>
              <p:nvPr/>
            </p:nvSpPr>
            <p:spPr>
              <a:xfrm>
                <a:off x="2622896" y="177618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平行四辺形 40">
                <a:extLst>
                  <a:ext uri="{FF2B5EF4-FFF2-40B4-BE49-F238E27FC236}">
                    <a16:creationId xmlns:a16="http://schemas.microsoft.com/office/drawing/2014/main" id="{382CB6BD-A1E7-BD29-3EE3-02839F8679CB}"/>
                  </a:ext>
                </a:extLst>
              </p:cNvPr>
              <p:cNvSpPr/>
              <p:nvPr/>
            </p:nvSpPr>
            <p:spPr>
              <a:xfrm>
                <a:off x="3570939" y="1920742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平行四辺形 41">
                <a:extLst>
                  <a:ext uri="{FF2B5EF4-FFF2-40B4-BE49-F238E27FC236}">
                    <a16:creationId xmlns:a16="http://schemas.microsoft.com/office/drawing/2014/main" id="{A2192B60-97A9-3A15-53AE-42360F72012E}"/>
                  </a:ext>
                </a:extLst>
              </p:cNvPr>
              <p:cNvSpPr/>
              <p:nvPr/>
            </p:nvSpPr>
            <p:spPr>
              <a:xfrm>
                <a:off x="2833833" y="1975366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平行四辺形 42">
                <a:extLst>
                  <a:ext uri="{FF2B5EF4-FFF2-40B4-BE49-F238E27FC236}">
                    <a16:creationId xmlns:a16="http://schemas.microsoft.com/office/drawing/2014/main" id="{C0F60CA2-1E05-B98F-4C79-B056E6E4F716}"/>
                  </a:ext>
                </a:extLst>
              </p:cNvPr>
              <p:cNvSpPr/>
              <p:nvPr/>
            </p:nvSpPr>
            <p:spPr>
              <a:xfrm>
                <a:off x="3294975" y="1794530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平行四辺形 43">
                <a:extLst>
                  <a:ext uri="{FF2B5EF4-FFF2-40B4-BE49-F238E27FC236}">
                    <a16:creationId xmlns:a16="http://schemas.microsoft.com/office/drawing/2014/main" id="{E3C7DA7B-893E-6E20-EDB1-816F95DC4473}"/>
                  </a:ext>
                </a:extLst>
              </p:cNvPr>
              <p:cNvSpPr/>
              <p:nvPr/>
            </p:nvSpPr>
            <p:spPr>
              <a:xfrm>
                <a:off x="2622896" y="1524345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平行四辺形 44">
                <a:extLst>
                  <a:ext uri="{FF2B5EF4-FFF2-40B4-BE49-F238E27FC236}">
                    <a16:creationId xmlns:a16="http://schemas.microsoft.com/office/drawing/2014/main" id="{2E2236D9-F942-4FB9-F89A-58FCFF0F743C}"/>
                  </a:ext>
                </a:extLst>
              </p:cNvPr>
              <p:cNvSpPr/>
              <p:nvPr/>
            </p:nvSpPr>
            <p:spPr>
              <a:xfrm>
                <a:off x="3256875" y="1543073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平行四辺形 45">
                <a:extLst>
                  <a:ext uri="{FF2B5EF4-FFF2-40B4-BE49-F238E27FC236}">
                    <a16:creationId xmlns:a16="http://schemas.microsoft.com/office/drawing/2014/main" id="{D6B386BF-C96B-FEA3-A7F1-51DB5D4934BD}"/>
                  </a:ext>
                </a:extLst>
              </p:cNvPr>
              <p:cNvSpPr/>
              <p:nvPr/>
            </p:nvSpPr>
            <p:spPr>
              <a:xfrm>
                <a:off x="3570939" y="1668899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平行四辺形 46">
                <a:extLst>
                  <a:ext uri="{FF2B5EF4-FFF2-40B4-BE49-F238E27FC236}">
                    <a16:creationId xmlns:a16="http://schemas.microsoft.com/office/drawing/2014/main" id="{09F13F44-581F-A3C7-9535-A0717E4A278D}"/>
                  </a:ext>
                </a:extLst>
              </p:cNvPr>
              <p:cNvSpPr/>
              <p:nvPr/>
            </p:nvSpPr>
            <p:spPr>
              <a:xfrm>
                <a:off x="2622896" y="127250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平行四辺形 47">
                <a:extLst>
                  <a:ext uri="{FF2B5EF4-FFF2-40B4-BE49-F238E27FC236}">
                    <a16:creationId xmlns:a16="http://schemas.microsoft.com/office/drawing/2014/main" id="{CDA0E308-0AA1-02FA-6BEE-3A39D12A1671}"/>
                  </a:ext>
                </a:extLst>
              </p:cNvPr>
              <p:cNvSpPr/>
              <p:nvPr/>
            </p:nvSpPr>
            <p:spPr>
              <a:xfrm>
                <a:off x="3199725" y="1310280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平行四辺形 48">
                <a:extLst>
                  <a:ext uri="{FF2B5EF4-FFF2-40B4-BE49-F238E27FC236}">
                    <a16:creationId xmlns:a16="http://schemas.microsoft.com/office/drawing/2014/main" id="{89A0FCFA-33C1-572F-F177-7E8FFA7F7EFF}"/>
                  </a:ext>
                </a:extLst>
              </p:cNvPr>
              <p:cNvSpPr/>
              <p:nvPr/>
            </p:nvSpPr>
            <p:spPr>
              <a:xfrm>
                <a:off x="3564589" y="1407531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平行四辺形 49">
                <a:extLst>
                  <a:ext uri="{FF2B5EF4-FFF2-40B4-BE49-F238E27FC236}">
                    <a16:creationId xmlns:a16="http://schemas.microsoft.com/office/drawing/2014/main" id="{F9A24475-ECB6-8275-845E-536073B28EBF}"/>
                  </a:ext>
                </a:extLst>
              </p:cNvPr>
              <p:cNvSpPr/>
              <p:nvPr/>
            </p:nvSpPr>
            <p:spPr>
              <a:xfrm>
                <a:off x="2622896" y="1020659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平行四辺形 50">
                <a:extLst>
                  <a:ext uri="{FF2B5EF4-FFF2-40B4-BE49-F238E27FC236}">
                    <a16:creationId xmlns:a16="http://schemas.microsoft.com/office/drawing/2014/main" id="{03437312-59D0-A459-358E-860BCAE5F7C7}"/>
                  </a:ext>
                </a:extLst>
              </p:cNvPr>
              <p:cNvSpPr/>
              <p:nvPr/>
            </p:nvSpPr>
            <p:spPr>
              <a:xfrm>
                <a:off x="3167975" y="1064787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平行四辺形 51">
                <a:extLst>
                  <a:ext uri="{FF2B5EF4-FFF2-40B4-BE49-F238E27FC236}">
                    <a16:creationId xmlns:a16="http://schemas.microsoft.com/office/drawing/2014/main" id="{CE5B9942-EA8A-58A3-A642-37CF56840ED3}"/>
                  </a:ext>
                </a:extLst>
              </p:cNvPr>
              <p:cNvSpPr/>
              <p:nvPr/>
            </p:nvSpPr>
            <p:spPr>
              <a:xfrm>
                <a:off x="3555064" y="1146163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平行四辺形 52">
                <a:extLst>
                  <a:ext uri="{FF2B5EF4-FFF2-40B4-BE49-F238E27FC236}">
                    <a16:creationId xmlns:a16="http://schemas.microsoft.com/office/drawing/2014/main" id="{654836D0-197C-6D46-B742-B1514610EC1F}"/>
                  </a:ext>
                </a:extLst>
              </p:cNvPr>
              <p:cNvSpPr/>
              <p:nvPr/>
            </p:nvSpPr>
            <p:spPr>
              <a:xfrm>
                <a:off x="2622896" y="76881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平行四辺形 53">
                <a:extLst>
                  <a:ext uri="{FF2B5EF4-FFF2-40B4-BE49-F238E27FC236}">
                    <a16:creationId xmlns:a16="http://schemas.microsoft.com/office/drawing/2014/main" id="{E7092F9B-D688-074E-439C-5F332B976A53}"/>
                  </a:ext>
                </a:extLst>
              </p:cNvPr>
              <p:cNvSpPr/>
              <p:nvPr/>
            </p:nvSpPr>
            <p:spPr>
              <a:xfrm>
                <a:off x="3142575" y="816119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60E54747-C84F-DAD3-1677-4BFB47F4C065}"/>
                </a:ext>
              </a:extLst>
            </p:cNvPr>
            <p:cNvGrpSpPr/>
            <p:nvPr/>
          </p:nvGrpSpPr>
          <p:grpSpPr>
            <a:xfrm>
              <a:off x="3472193" y="914439"/>
              <a:ext cx="1715678" cy="1922018"/>
              <a:chOff x="5008374" y="2526046"/>
              <a:chExt cx="1715678" cy="1922018"/>
            </a:xfrm>
          </p:grpSpPr>
          <p:grpSp>
            <p:nvGrpSpPr>
              <p:cNvPr id="56" name="グループ化 55">
                <a:extLst>
                  <a:ext uri="{FF2B5EF4-FFF2-40B4-BE49-F238E27FC236}">
                    <a16:creationId xmlns:a16="http://schemas.microsoft.com/office/drawing/2014/main" id="{627AACB9-BAFB-9547-F7C0-66EA61D1B273}"/>
                  </a:ext>
                </a:extLst>
              </p:cNvPr>
              <p:cNvGrpSpPr/>
              <p:nvPr/>
            </p:nvGrpSpPr>
            <p:grpSpPr>
              <a:xfrm>
                <a:off x="5008374" y="4042712"/>
                <a:ext cx="1715678" cy="405352"/>
                <a:chOff x="4995364" y="4037106"/>
                <a:chExt cx="1715678" cy="405352"/>
              </a:xfrm>
            </p:grpSpPr>
            <p:sp>
              <p:nvSpPr>
                <p:cNvPr id="83" name="平行四辺形 82">
                  <a:extLst>
                    <a:ext uri="{FF2B5EF4-FFF2-40B4-BE49-F238E27FC236}">
                      <a16:creationId xmlns:a16="http://schemas.microsoft.com/office/drawing/2014/main" id="{4894D777-AA8E-AFEA-A3F4-09487C90A5F6}"/>
                    </a:ext>
                  </a:extLst>
                </p:cNvPr>
                <p:cNvSpPr/>
                <p:nvPr/>
              </p:nvSpPr>
              <p:spPr>
                <a:xfrm>
                  <a:off x="4995364" y="403710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4" name="平行四辺形 83">
                  <a:extLst>
                    <a:ext uri="{FF2B5EF4-FFF2-40B4-BE49-F238E27FC236}">
                      <a16:creationId xmlns:a16="http://schemas.microsoft.com/office/drawing/2014/main" id="{C25DEDF8-4DC0-96CE-4DF9-6943ABEA4531}"/>
                    </a:ext>
                  </a:extLst>
                </p:cNvPr>
                <p:cNvSpPr/>
                <p:nvPr/>
              </p:nvSpPr>
              <p:spPr>
                <a:xfrm>
                  <a:off x="6415617" y="409026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5" name="平行四辺形 84">
                  <a:extLst>
                    <a:ext uri="{FF2B5EF4-FFF2-40B4-BE49-F238E27FC236}">
                      <a16:creationId xmlns:a16="http://schemas.microsoft.com/office/drawing/2014/main" id="{6237230A-8A77-FF6F-E88A-701287688030}"/>
                    </a:ext>
                  </a:extLst>
                </p:cNvPr>
                <p:cNvSpPr/>
                <p:nvPr/>
              </p:nvSpPr>
              <p:spPr>
                <a:xfrm>
                  <a:off x="5207957" y="4239782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7" name="グループ化 56">
                <a:extLst>
                  <a:ext uri="{FF2B5EF4-FFF2-40B4-BE49-F238E27FC236}">
                    <a16:creationId xmlns:a16="http://schemas.microsoft.com/office/drawing/2014/main" id="{53FF33E3-3116-8D4A-4452-64DFB07CBAE4}"/>
                  </a:ext>
                </a:extLst>
              </p:cNvPr>
              <p:cNvGrpSpPr/>
              <p:nvPr/>
            </p:nvGrpSpPr>
            <p:grpSpPr>
              <a:xfrm>
                <a:off x="5008374" y="3789936"/>
                <a:ext cx="1715678" cy="405352"/>
                <a:chOff x="4995364" y="3834430"/>
                <a:chExt cx="1715678" cy="405352"/>
              </a:xfrm>
            </p:grpSpPr>
            <p:sp>
              <p:nvSpPr>
                <p:cNvPr id="79" name="平行四辺形 78">
                  <a:extLst>
                    <a:ext uri="{FF2B5EF4-FFF2-40B4-BE49-F238E27FC236}">
                      <a16:creationId xmlns:a16="http://schemas.microsoft.com/office/drawing/2014/main" id="{C7B5A688-F248-6719-0C37-7BDE83E216F5}"/>
                    </a:ext>
                  </a:extLst>
                </p:cNvPr>
                <p:cNvSpPr/>
                <p:nvPr/>
              </p:nvSpPr>
              <p:spPr>
                <a:xfrm>
                  <a:off x="4995364" y="383443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0" name="平行四辺形 79">
                  <a:extLst>
                    <a:ext uri="{FF2B5EF4-FFF2-40B4-BE49-F238E27FC236}">
                      <a16:creationId xmlns:a16="http://schemas.microsoft.com/office/drawing/2014/main" id="{3F341A26-0BD9-E57B-2E25-8D09A3DE6695}"/>
                    </a:ext>
                  </a:extLst>
                </p:cNvPr>
                <p:cNvSpPr/>
                <p:nvPr/>
              </p:nvSpPr>
              <p:spPr>
                <a:xfrm>
                  <a:off x="6415617" y="388758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1" name="平行四辺形 80">
                  <a:extLst>
                    <a:ext uri="{FF2B5EF4-FFF2-40B4-BE49-F238E27FC236}">
                      <a16:creationId xmlns:a16="http://schemas.microsoft.com/office/drawing/2014/main" id="{5415D88E-056B-E7CE-789E-33F49EB23CDF}"/>
                    </a:ext>
                  </a:extLst>
                </p:cNvPr>
                <p:cNvSpPr/>
                <p:nvPr/>
              </p:nvSpPr>
              <p:spPr>
                <a:xfrm>
                  <a:off x="5207957" y="403710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2" name="平行四辺形 81">
                  <a:extLst>
                    <a:ext uri="{FF2B5EF4-FFF2-40B4-BE49-F238E27FC236}">
                      <a16:creationId xmlns:a16="http://schemas.microsoft.com/office/drawing/2014/main" id="{BD5CEDFA-F796-1A4A-DE8C-38D659F9503E}"/>
                    </a:ext>
                  </a:extLst>
                </p:cNvPr>
                <p:cNvSpPr/>
                <p:nvPr/>
              </p:nvSpPr>
              <p:spPr>
                <a:xfrm>
                  <a:off x="5853203" y="401525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8846276A-242C-DE01-23E5-A936B0583B6F}"/>
                  </a:ext>
                </a:extLst>
              </p:cNvPr>
              <p:cNvGrpSpPr/>
              <p:nvPr/>
            </p:nvGrpSpPr>
            <p:grpSpPr>
              <a:xfrm>
                <a:off x="5008374" y="3537158"/>
                <a:ext cx="1715678" cy="405352"/>
                <a:chOff x="4975726" y="3694586"/>
                <a:chExt cx="1715678" cy="405352"/>
              </a:xfrm>
            </p:grpSpPr>
            <p:sp>
              <p:nvSpPr>
                <p:cNvPr id="75" name="平行四辺形 74">
                  <a:extLst>
                    <a:ext uri="{FF2B5EF4-FFF2-40B4-BE49-F238E27FC236}">
                      <a16:creationId xmlns:a16="http://schemas.microsoft.com/office/drawing/2014/main" id="{9534B65A-6328-2D21-6FA0-8294A4A49F1F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6" name="平行四辺形 75">
                  <a:extLst>
                    <a:ext uri="{FF2B5EF4-FFF2-40B4-BE49-F238E27FC236}">
                      <a16:creationId xmlns:a16="http://schemas.microsoft.com/office/drawing/2014/main" id="{6A2A126E-7F3B-C3AE-7ECD-44E66B00F417}"/>
                    </a:ext>
                  </a:extLst>
                </p:cNvPr>
                <p:cNvSpPr/>
                <p:nvPr/>
              </p:nvSpPr>
              <p:spPr>
                <a:xfrm>
                  <a:off x="6395979" y="374774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7" name="平行四辺形 76">
                  <a:extLst>
                    <a:ext uri="{FF2B5EF4-FFF2-40B4-BE49-F238E27FC236}">
                      <a16:creationId xmlns:a16="http://schemas.microsoft.com/office/drawing/2014/main" id="{7AF3E00A-CE37-B15D-6D90-E2B4B5F79B5E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8" name="平行四辺形 77">
                  <a:extLst>
                    <a:ext uri="{FF2B5EF4-FFF2-40B4-BE49-F238E27FC236}">
                      <a16:creationId xmlns:a16="http://schemas.microsoft.com/office/drawing/2014/main" id="{62893A1D-8D2E-65AC-406E-25F8FB5E7117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9" name="グループ化 58">
                <a:extLst>
                  <a:ext uri="{FF2B5EF4-FFF2-40B4-BE49-F238E27FC236}">
                    <a16:creationId xmlns:a16="http://schemas.microsoft.com/office/drawing/2014/main" id="{876176E6-8ED8-2BF8-7383-BC65BA334E68}"/>
                  </a:ext>
                </a:extLst>
              </p:cNvPr>
              <p:cNvGrpSpPr/>
              <p:nvPr/>
            </p:nvGrpSpPr>
            <p:grpSpPr>
              <a:xfrm>
                <a:off x="5008374" y="3284380"/>
                <a:ext cx="1715678" cy="405352"/>
                <a:chOff x="4975726" y="3694586"/>
                <a:chExt cx="1715678" cy="405352"/>
              </a:xfrm>
            </p:grpSpPr>
            <p:sp>
              <p:nvSpPr>
                <p:cNvPr id="72" name="平行四辺形 71">
                  <a:extLst>
                    <a:ext uri="{FF2B5EF4-FFF2-40B4-BE49-F238E27FC236}">
                      <a16:creationId xmlns:a16="http://schemas.microsoft.com/office/drawing/2014/main" id="{F281385C-6FC3-9BA3-216D-04FB75D3DC3F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3" name="平行四辺形 72">
                  <a:extLst>
                    <a:ext uri="{FF2B5EF4-FFF2-40B4-BE49-F238E27FC236}">
                      <a16:creationId xmlns:a16="http://schemas.microsoft.com/office/drawing/2014/main" id="{CAA74842-6D8D-19FD-9713-EE01F408B0BC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4" name="平行四辺形 73">
                  <a:extLst>
                    <a:ext uri="{FF2B5EF4-FFF2-40B4-BE49-F238E27FC236}">
                      <a16:creationId xmlns:a16="http://schemas.microsoft.com/office/drawing/2014/main" id="{B0AEE6BB-2566-FF15-BB5C-295BF3CE688F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0" name="グループ化 59">
                <a:extLst>
                  <a:ext uri="{FF2B5EF4-FFF2-40B4-BE49-F238E27FC236}">
                    <a16:creationId xmlns:a16="http://schemas.microsoft.com/office/drawing/2014/main" id="{CA8A785D-9DBD-6096-3386-48CE222AB41F}"/>
                  </a:ext>
                </a:extLst>
              </p:cNvPr>
              <p:cNvGrpSpPr/>
              <p:nvPr/>
            </p:nvGrpSpPr>
            <p:grpSpPr>
              <a:xfrm>
                <a:off x="5008374" y="3031602"/>
                <a:ext cx="1715678" cy="405352"/>
                <a:chOff x="4975726" y="3694586"/>
                <a:chExt cx="1715678" cy="405352"/>
              </a:xfrm>
            </p:grpSpPr>
            <p:sp>
              <p:nvSpPr>
                <p:cNvPr id="69" name="平行四辺形 68">
                  <a:extLst>
                    <a:ext uri="{FF2B5EF4-FFF2-40B4-BE49-F238E27FC236}">
                      <a16:creationId xmlns:a16="http://schemas.microsoft.com/office/drawing/2014/main" id="{6B1ADE21-E68E-D90D-86F8-3E8A4D089283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0" name="平行四辺形 69">
                  <a:extLst>
                    <a:ext uri="{FF2B5EF4-FFF2-40B4-BE49-F238E27FC236}">
                      <a16:creationId xmlns:a16="http://schemas.microsoft.com/office/drawing/2014/main" id="{559747E5-B10A-71D6-38BE-0A56B65E80D7}"/>
                    </a:ext>
                  </a:extLst>
                </p:cNvPr>
                <p:cNvSpPr/>
                <p:nvPr/>
              </p:nvSpPr>
              <p:spPr>
                <a:xfrm>
                  <a:off x="587198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1" name="平行四辺形 70">
                  <a:extLst>
                    <a:ext uri="{FF2B5EF4-FFF2-40B4-BE49-F238E27FC236}">
                      <a16:creationId xmlns:a16="http://schemas.microsoft.com/office/drawing/2014/main" id="{CACEE7AF-F728-67CA-1B01-61C430E0346D}"/>
                    </a:ext>
                  </a:extLst>
                </p:cNvPr>
                <p:cNvSpPr/>
                <p:nvPr/>
              </p:nvSpPr>
              <p:spPr>
                <a:xfrm>
                  <a:off x="5650380" y="373622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1" name="グループ化 60">
                <a:extLst>
                  <a:ext uri="{FF2B5EF4-FFF2-40B4-BE49-F238E27FC236}">
                    <a16:creationId xmlns:a16="http://schemas.microsoft.com/office/drawing/2014/main" id="{3D8A833E-5DA6-8E0F-CE7A-1668F81B8FF7}"/>
                  </a:ext>
                </a:extLst>
              </p:cNvPr>
              <p:cNvGrpSpPr/>
              <p:nvPr/>
            </p:nvGrpSpPr>
            <p:grpSpPr>
              <a:xfrm>
                <a:off x="5008374" y="2778824"/>
                <a:ext cx="1715678" cy="405352"/>
                <a:chOff x="5013059" y="3058882"/>
                <a:chExt cx="1715678" cy="405352"/>
              </a:xfrm>
            </p:grpSpPr>
            <p:sp>
              <p:nvSpPr>
                <p:cNvPr id="66" name="平行四辺形 65">
                  <a:extLst>
                    <a:ext uri="{FF2B5EF4-FFF2-40B4-BE49-F238E27FC236}">
                      <a16:creationId xmlns:a16="http://schemas.microsoft.com/office/drawing/2014/main" id="{3FD2DB48-1267-F8E0-99A0-4CC366C5187C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7" name="平行四辺形 66">
                  <a:extLst>
                    <a:ext uri="{FF2B5EF4-FFF2-40B4-BE49-F238E27FC236}">
                      <a16:creationId xmlns:a16="http://schemas.microsoft.com/office/drawing/2014/main" id="{47B5D8FF-216C-D7D8-3A34-211D5298AC61}"/>
                    </a:ext>
                  </a:extLst>
                </p:cNvPr>
                <p:cNvSpPr/>
                <p:nvPr/>
              </p:nvSpPr>
              <p:spPr>
                <a:xfrm>
                  <a:off x="5687713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8" name="平行四辺形 67">
                  <a:extLst>
                    <a:ext uri="{FF2B5EF4-FFF2-40B4-BE49-F238E27FC236}">
                      <a16:creationId xmlns:a16="http://schemas.microsoft.com/office/drawing/2014/main" id="{358F5B4C-6E3A-F22D-C372-053A119A79A4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2" name="グループ化 61">
                <a:extLst>
                  <a:ext uri="{FF2B5EF4-FFF2-40B4-BE49-F238E27FC236}">
                    <a16:creationId xmlns:a16="http://schemas.microsoft.com/office/drawing/2014/main" id="{B03DFB51-C8A8-7F2B-9204-810AE2C0C6E6}"/>
                  </a:ext>
                </a:extLst>
              </p:cNvPr>
              <p:cNvGrpSpPr/>
              <p:nvPr/>
            </p:nvGrpSpPr>
            <p:grpSpPr>
              <a:xfrm>
                <a:off x="5008374" y="2526046"/>
                <a:ext cx="1715678" cy="405352"/>
                <a:chOff x="5013059" y="3058882"/>
                <a:chExt cx="1715678" cy="405352"/>
              </a:xfrm>
            </p:grpSpPr>
            <p:sp>
              <p:nvSpPr>
                <p:cNvPr id="63" name="平行四辺形 62">
                  <a:extLst>
                    <a:ext uri="{FF2B5EF4-FFF2-40B4-BE49-F238E27FC236}">
                      <a16:creationId xmlns:a16="http://schemas.microsoft.com/office/drawing/2014/main" id="{11FA28FD-DD22-751C-EE5B-DB8915622EE0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4" name="平行四辺形 63">
                  <a:extLst>
                    <a:ext uri="{FF2B5EF4-FFF2-40B4-BE49-F238E27FC236}">
                      <a16:creationId xmlns:a16="http://schemas.microsoft.com/office/drawing/2014/main" id="{B687EEED-0A51-61AE-8A8C-4FD6A792E1DC}"/>
                    </a:ext>
                  </a:extLst>
                </p:cNvPr>
                <p:cNvSpPr/>
                <p:nvPr/>
              </p:nvSpPr>
              <p:spPr>
                <a:xfrm>
                  <a:off x="5626539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5" name="平行四辺形 64">
                  <a:extLst>
                    <a:ext uri="{FF2B5EF4-FFF2-40B4-BE49-F238E27FC236}">
                      <a16:creationId xmlns:a16="http://schemas.microsoft.com/office/drawing/2014/main" id="{5FB7E0C0-9CDF-1776-AB08-F874669F2B96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86" name="グループ化 85">
              <a:extLst>
                <a:ext uri="{FF2B5EF4-FFF2-40B4-BE49-F238E27FC236}">
                  <a16:creationId xmlns:a16="http://schemas.microsoft.com/office/drawing/2014/main" id="{30411491-9256-566B-865B-8A16A70D81F6}"/>
                </a:ext>
              </a:extLst>
            </p:cNvPr>
            <p:cNvGrpSpPr/>
            <p:nvPr/>
          </p:nvGrpSpPr>
          <p:grpSpPr>
            <a:xfrm>
              <a:off x="6098581" y="913204"/>
              <a:ext cx="1715678" cy="1924488"/>
              <a:chOff x="7781509" y="1281629"/>
              <a:chExt cx="1715678" cy="1924488"/>
            </a:xfrm>
          </p:grpSpPr>
          <p:sp>
            <p:nvSpPr>
              <p:cNvPr id="87" name="平行四辺形 86">
                <a:extLst>
                  <a:ext uri="{FF2B5EF4-FFF2-40B4-BE49-F238E27FC236}">
                    <a16:creationId xmlns:a16="http://schemas.microsoft.com/office/drawing/2014/main" id="{6E7A0AAC-61AC-BC59-9792-ED2264998747}"/>
                  </a:ext>
                </a:extLst>
              </p:cNvPr>
              <p:cNvSpPr/>
              <p:nvPr/>
            </p:nvSpPr>
            <p:spPr>
              <a:xfrm>
                <a:off x="7781509" y="2800765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88" name="グループ化 87">
                <a:extLst>
                  <a:ext uri="{FF2B5EF4-FFF2-40B4-BE49-F238E27FC236}">
                    <a16:creationId xmlns:a16="http://schemas.microsoft.com/office/drawing/2014/main" id="{39677CA7-6732-1318-2FC8-980953BFB66B}"/>
                  </a:ext>
                </a:extLst>
              </p:cNvPr>
              <p:cNvGrpSpPr/>
              <p:nvPr/>
            </p:nvGrpSpPr>
            <p:grpSpPr>
              <a:xfrm>
                <a:off x="7781509" y="2547574"/>
                <a:ext cx="1715678" cy="405352"/>
                <a:chOff x="10427427" y="4851684"/>
                <a:chExt cx="1715678" cy="405352"/>
              </a:xfrm>
            </p:grpSpPr>
            <p:sp>
              <p:nvSpPr>
                <p:cNvPr id="103" name="平行四辺形 102">
                  <a:extLst>
                    <a:ext uri="{FF2B5EF4-FFF2-40B4-BE49-F238E27FC236}">
                      <a16:creationId xmlns:a16="http://schemas.microsoft.com/office/drawing/2014/main" id="{8EA001E4-4008-200E-458B-7C0CEAC3224C}"/>
                    </a:ext>
                  </a:extLst>
                </p:cNvPr>
                <p:cNvSpPr/>
                <p:nvPr/>
              </p:nvSpPr>
              <p:spPr>
                <a:xfrm>
                  <a:off x="10427427" y="4851684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4" name="平行四辺形 103">
                  <a:extLst>
                    <a:ext uri="{FF2B5EF4-FFF2-40B4-BE49-F238E27FC236}">
                      <a16:creationId xmlns:a16="http://schemas.microsoft.com/office/drawing/2014/main" id="{F81B312C-5353-3EEA-4934-85067A36D9AC}"/>
                    </a:ext>
                  </a:extLst>
                </p:cNvPr>
                <p:cNvSpPr/>
                <p:nvPr/>
              </p:nvSpPr>
              <p:spPr>
                <a:xfrm>
                  <a:off x="10640020" y="5054360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89" name="グループ化 88">
                <a:extLst>
                  <a:ext uri="{FF2B5EF4-FFF2-40B4-BE49-F238E27FC236}">
                    <a16:creationId xmlns:a16="http://schemas.microsoft.com/office/drawing/2014/main" id="{E0E6D19C-09D2-14EB-4159-DDEA09C116C5}"/>
                  </a:ext>
                </a:extLst>
              </p:cNvPr>
              <p:cNvGrpSpPr/>
              <p:nvPr/>
            </p:nvGrpSpPr>
            <p:grpSpPr>
              <a:xfrm>
                <a:off x="7781509" y="2294385"/>
                <a:ext cx="1715678" cy="405352"/>
                <a:chOff x="10427427" y="3921317"/>
                <a:chExt cx="1715678" cy="405352"/>
              </a:xfrm>
            </p:grpSpPr>
            <p:sp>
              <p:nvSpPr>
                <p:cNvPr id="100" name="平行四辺形 99">
                  <a:extLst>
                    <a:ext uri="{FF2B5EF4-FFF2-40B4-BE49-F238E27FC236}">
                      <a16:creationId xmlns:a16="http://schemas.microsoft.com/office/drawing/2014/main" id="{2D93DF19-901D-A8E0-A010-EB0DB67D8C03}"/>
                    </a:ext>
                  </a:extLst>
                </p:cNvPr>
                <p:cNvSpPr/>
                <p:nvPr/>
              </p:nvSpPr>
              <p:spPr>
                <a:xfrm>
                  <a:off x="10427427" y="3921317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1" name="平行四辺形 100">
                  <a:extLst>
                    <a:ext uri="{FF2B5EF4-FFF2-40B4-BE49-F238E27FC236}">
                      <a16:creationId xmlns:a16="http://schemas.microsoft.com/office/drawing/2014/main" id="{1CD6A651-F53D-06D4-1222-F2652C5235B3}"/>
                    </a:ext>
                  </a:extLst>
                </p:cNvPr>
                <p:cNvSpPr/>
                <p:nvPr/>
              </p:nvSpPr>
              <p:spPr>
                <a:xfrm>
                  <a:off x="11285266" y="4102142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2" name="平行四辺形 101">
                  <a:extLst>
                    <a:ext uri="{FF2B5EF4-FFF2-40B4-BE49-F238E27FC236}">
                      <a16:creationId xmlns:a16="http://schemas.microsoft.com/office/drawing/2014/main" id="{9285C910-2B46-79FB-9A88-208B05DF12B8}"/>
                    </a:ext>
                  </a:extLst>
                </p:cNvPr>
                <p:cNvSpPr/>
                <p:nvPr/>
              </p:nvSpPr>
              <p:spPr>
                <a:xfrm>
                  <a:off x="11144343" y="3947591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0" name="グループ化 89">
                <a:extLst>
                  <a:ext uri="{FF2B5EF4-FFF2-40B4-BE49-F238E27FC236}">
                    <a16:creationId xmlns:a16="http://schemas.microsoft.com/office/drawing/2014/main" id="{E782566D-8D1B-37AE-7A0E-3D45DCAA4DCC}"/>
                  </a:ext>
                </a:extLst>
              </p:cNvPr>
              <p:cNvGrpSpPr/>
              <p:nvPr/>
            </p:nvGrpSpPr>
            <p:grpSpPr>
              <a:xfrm>
                <a:off x="7781509" y="2041196"/>
                <a:ext cx="1715678" cy="405352"/>
                <a:chOff x="10427427" y="2990950"/>
                <a:chExt cx="1715678" cy="405352"/>
              </a:xfrm>
            </p:grpSpPr>
            <p:sp>
              <p:nvSpPr>
                <p:cNvPr id="98" name="平行四辺形 97">
                  <a:extLst>
                    <a:ext uri="{FF2B5EF4-FFF2-40B4-BE49-F238E27FC236}">
                      <a16:creationId xmlns:a16="http://schemas.microsoft.com/office/drawing/2014/main" id="{67502753-BC6A-2957-0AB9-9172D48E9723}"/>
                    </a:ext>
                  </a:extLst>
                </p:cNvPr>
                <p:cNvSpPr/>
                <p:nvPr/>
              </p:nvSpPr>
              <p:spPr>
                <a:xfrm>
                  <a:off x="10427427" y="299095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9" name="平行四辺形 98">
                  <a:extLst>
                    <a:ext uri="{FF2B5EF4-FFF2-40B4-BE49-F238E27FC236}">
                      <a16:creationId xmlns:a16="http://schemas.microsoft.com/office/drawing/2014/main" id="{3EAFC922-C388-110E-87FB-600DA01D8402}"/>
                    </a:ext>
                  </a:extLst>
                </p:cNvPr>
                <p:cNvSpPr/>
                <p:nvPr/>
              </p:nvSpPr>
              <p:spPr>
                <a:xfrm>
                  <a:off x="11285266" y="317177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1" name="グループ化 90">
                <a:extLst>
                  <a:ext uri="{FF2B5EF4-FFF2-40B4-BE49-F238E27FC236}">
                    <a16:creationId xmlns:a16="http://schemas.microsoft.com/office/drawing/2014/main" id="{C0EBB0A6-8AE5-0501-12A8-1F8F6DC16D74}"/>
                  </a:ext>
                </a:extLst>
              </p:cNvPr>
              <p:cNvGrpSpPr/>
              <p:nvPr/>
            </p:nvGrpSpPr>
            <p:grpSpPr>
              <a:xfrm>
                <a:off x="7781509" y="1788007"/>
                <a:ext cx="1715678" cy="405352"/>
                <a:chOff x="10427427" y="2060583"/>
                <a:chExt cx="1715678" cy="405352"/>
              </a:xfrm>
            </p:grpSpPr>
            <p:sp>
              <p:nvSpPr>
                <p:cNvPr id="96" name="平行四辺形 95">
                  <a:extLst>
                    <a:ext uri="{FF2B5EF4-FFF2-40B4-BE49-F238E27FC236}">
                      <a16:creationId xmlns:a16="http://schemas.microsoft.com/office/drawing/2014/main" id="{4D7C3FDB-4F67-DAB3-2F40-412B25AFE58E}"/>
                    </a:ext>
                  </a:extLst>
                </p:cNvPr>
                <p:cNvSpPr/>
                <p:nvPr/>
              </p:nvSpPr>
              <p:spPr>
                <a:xfrm>
                  <a:off x="10427427" y="2060583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7" name="平行四辺形 96">
                  <a:extLst>
                    <a:ext uri="{FF2B5EF4-FFF2-40B4-BE49-F238E27FC236}">
                      <a16:creationId xmlns:a16="http://schemas.microsoft.com/office/drawing/2014/main" id="{F6A548B7-FD83-9F75-535D-05E8064DB7DB}"/>
                    </a:ext>
                  </a:extLst>
                </p:cNvPr>
                <p:cNvSpPr/>
                <p:nvPr/>
              </p:nvSpPr>
              <p:spPr>
                <a:xfrm>
                  <a:off x="11102081" y="2102225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2" name="グループ化 91">
                <a:extLst>
                  <a:ext uri="{FF2B5EF4-FFF2-40B4-BE49-F238E27FC236}">
                    <a16:creationId xmlns:a16="http://schemas.microsoft.com/office/drawing/2014/main" id="{3E20407C-A96C-F5AA-B010-D41FB1C46E13}"/>
                  </a:ext>
                </a:extLst>
              </p:cNvPr>
              <p:cNvGrpSpPr/>
              <p:nvPr/>
            </p:nvGrpSpPr>
            <p:grpSpPr>
              <a:xfrm>
                <a:off x="7781509" y="1534818"/>
                <a:ext cx="1715678" cy="405352"/>
                <a:chOff x="10427427" y="1130216"/>
                <a:chExt cx="1715678" cy="405352"/>
              </a:xfrm>
            </p:grpSpPr>
            <p:sp>
              <p:nvSpPr>
                <p:cNvPr id="94" name="平行四辺形 93">
                  <a:extLst>
                    <a:ext uri="{FF2B5EF4-FFF2-40B4-BE49-F238E27FC236}">
                      <a16:creationId xmlns:a16="http://schemas.microsoft.com/office/drawing/2014/main" id="{0FD60A57-B0C7-086C-81E1-A0441B7A609A}"/>
                    </a:ext>
                  </a:extLst>
                </p:cNvPr>
                <p:cNvSpPr/>
                <p:nvPr/>
              </p:nvSpPr>
              <p:spPr>
                <a:xfrm>
                  <a:off x="10427427" y="113021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5" name="平行四辺形 94">
                  <a:extLst>
                    <a:ext uri="{FF2B5EF4-FFF2-40B4-BE49-F238E27FC236}">
                      <a16:creationId xmlns:a16="http://schemas.microsoft.com/office/drawing/2014/main" id="{6193AA3D-B11E-C404-B3D3-9F45C8EED68D}"/>
                    </a:ext>
                  </a:extLst>
                </p:cNvPr>
                <p:cNvSpPr/>
                <p:nvPr/>
              </p:nvSpPr>
              <p:spPr>
                <a:xfrm>
                  <a:off x="11102081" y="117185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93" name="平行四辺形 92">
                <a:extLst>
                  <a:ext uri="{FF2B5EF4-FFF2-40B4-BE49-F238E27FC236}">
                    <a16:creationId xmlns:a16="http://schemas.microsoft.com/office/drawing/2014/main" id="{F9A07AA7-418F-7AD4-14CC-413CB08EA1AA}"/>
                  </a:ext>
                </a:extLst>
              </p:cNvPr>
              <p:cNvSpPr/>
              <p:nvPr/>
            </p:nvSpPr>
            <p:spPr>
              <a:xfrm>
                <a:off x="7781509" y="1281629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5" name="右矢印 104">
              <a:extLst>
                <a:ext uri="{FF2B5EF4-FFF2-40B4-BE49-F238E27FC236}">
                  <a16:creationId xmlns:a16="http://schemas.microsoft.com/office/drawing/2014/main" id="{9E56141B-FD4D-E928-FFF9-2DE40EE8CE42}"/>
                </a:ext>
              </a:extLst>
            </p:cNvPr>
            <p:cNvSpPr/>
            <p:nvPr/>
          </p:nvSpPr>
          <p:spPr>
            <a:xfrm>
              <a:off x="7991981" y="1633132"/>
              <a:ext cx="555266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06" name="グループ化 105">
              <a:extLst>
                <a:ext uri="{FF2B5EF4-FFF2-40B4-BE49-F238E27FC236}">
                  <a16:creationId xmlns:a16="http://schemas.microsoft.com/office/drawing/2014/main" id="{B2D314C6-06B4-4F36-067E-069AD839CF8B}"/>
                </a:ext>
              </a:extLst>
            </p:cNvPr>
            <p:cNvGrpSpPr/>
            <p:nvPr/>
          </p:nvGrpSpPr>
          <p:grpSpPr>
            <a:xfrm>
              <a:off x="8724969" y="917436"/>
              <a:ext cx="1715678" cy="1916025"/>
              <a:chOff x="10350645" y="1289090"/>
              <a:chExt cx="1715678" cy="1916025"/>
            </a:xfrm>
          </p:grpSpPr>
          <p:grpSp>
            <p:nvGrpSpPr>
              <p:cNvPr id="107" name="グループ化 106">
                <a:extLst>
                  <a:ext uri="{FF2B5EF4-FFF2-40B4-BE49-F238E27FC236}">
                    <a16:creationId xmlns:a16="http://schemas.microsoft.com/office/drawing/2014/main" id="{1F0AE59E-784B-3964-973E-71F232308A71}"/>
                  </a:ext>
                </a:extLst>
              </p:cNvPr>
              <p:cNvGrpSpPr/>
              <p:nvPr/>
            </p:nvGrpSpPr>
            <p:grpSpPr>
              <a:xfrm>
                <a:off x="10350645" y="2799763"/>
                <a:ext cx="1715678" cy="405352"/>
                <a:chOff x="12152635" y="5390140"/>
                <a:chExt cx="1715678" cy="405352"/>
              </a:xfrm>
            </p:grpSpPr>
            <p:sp>
              <p:nvSpPr>
                <p:cNvPr id="130" name="平行四辺形 129">
                  <a:extLst>
                    <a:ext uri="{FF2B5EF4-FFF2-40B4-BE49-F238E27FC236}">
                      <a16:creationId xmlns:a16="http://schemas.microsoft.com/office/drawing/2014/main" id="{E34BD325-5893-1F6F-68E6-6E23C8F2D1A8}"/>
                    </a:ext>
                  </a:extLst>
                </p:cNvPr>
                <p:cNvSpPr/>
                <p:nvPr/>
              </p:nvSpPr>
              <p:spPr>
                <a:xfrm>
                  <a:off x="12152635" y="539014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1" name="平行四辺形 130">
                  <a:extLst>
                    <a:ext uri="{FF2B5EF4-FFF2-40B4-BE49-F238E27FC236}">
                      <a16:creationId xmlns:a16="http://schemas.microsoft.com/office/drawing/2014/main" id="{D4603828-44CF-D395-2F7D-E8262C173BC3}"/>
                    </a:ext>
                  </a:extLst>
                </p:cNvPr>
                <p:cNvSpPr/>
                <p:nvPr/>
              </p:nvSpPr>
              <p:spPr>
                <a:xfrm>
                  <a:off x="12365228" y="559281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8" name="グループ化 107">
                <a:extLst>
                  <a:ext uri="{FF2B5EF4-FFF2-40B4-BE49-F238E27FC236}">
                    <a16:creationId xmlns:a16="http://schemas.microsoft.com/office/drawing/2014/main" id="{A1E66105-983C-98D0-D3F5-740B909B02FA}"/>
                  </a:ext>
                </a:extLst>
              </p:cNvPr>
              <p:cNvGrpSpPr/>
              <p:nvPr/>
            </p:nvGrpSpPr>
            <p:grpSpPr>
              <a:xfrm>
                <a:off x="10350645" y="2547985"/>
                <a:ext cx="1715678" cy="405352"/>
                <a:chOff x="12026400" y="4580208"/>
                <a:chExt cx="1715678" cy="405352"/>
              </a:xfrm>
            </p:grpSpPr>
            <p:sp>
              <p:nvSpPr>
                <p:cNvPr id="127" name="平行四辺形 126">
                  <a:extLst>
                    <a:ext uri="{FF2B5EF4-FFF2-40B4-BE49-F238E27FC236}">
                      <a16:creationId xmlns:a16="http://schemas.microsoft.com/office/drawing/2014/main" id="{BB9B6441-C000-6FBC-ABA1-BD0A2EB34ED3}"/>
                    </a:ext>
                  </a:extLst>
                </p:cNvPr>
                <p:cNvSpPr/>
                <p:nvPr/>
              </p:nvSpPr>
              <p:spPr>
                <a:xfrm>
                  <a:off x="12026400" y="458020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8" name="平行四辺形 127">
                  <a:extLst>
                    <a:ext uri="{FF2B5EF4-FFF2-40B4-BE49-F238E27FC236}">
                      <a16:creationId xmlns:a16="http://schemas.microsoft.com/office/drawing/2014/main" id="{354A90E3-734F-7930-8889-6A29FA8B1D57}"/>
                    </a:ext>
                  </a:extLst>
                </p:cNvPr>
                <p:cNvSpPr/>
                <p:nvPr/>
              </p:nvSpPr>
              <p:spPr>
                <a:xfrm>
                  <a:off x="12238993" y="4782884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9" name="平行四辺形 128">
                  <a:extLst>
                    <a:ext uri="{FF2B5EF4-FFF2-40B4-BE49-F238E27FC236}">
                      <a16:creationId xmlns:a16="http://schemas.microsoft.com/office/drawing/2014/main" id="{A11D2DD6-FBE2-F61B-06DF-EB81C705E043}"/>
                    </a:ext>
                  </a:extLst>
                </p:cNvPr>
                <p:cNvSpPr/>
                <p:nvPr/>
              </p:nvSpPr>
              <p:spPr>
                <a:xfrm>
                  <a:off x="12884239" y="4761033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9" name="グループ化 108">
                <a:extLst>
                  <a:ext uri="{FF2B5EF4-FFF2-40B4-BE49-F238E27FC236}">
                    <a16:creationId xmlns:a16="http://schemas.microsoft.com/office/drawing/2014/main" id="{55298152-BA74-5817-9B6B-379D081BF55D}"/>
                  </a:ext>
                </a:extLst>
              </p:cNvPr>
              <p:cNvGrpSpPr/>
              <p:nvPr/>
            </p:nvGrpSpPr>
            <p:grpSpPr>
              <a:xfrm>
                <a:off x="10350645" y="2296206"/>
                <a:ext cx="1715678" cy="405352"/>
                <a:chOff x="12026400" y="3770276"/>
                <a:chExt cx="1715678" cy="405352"/>
              </a:xfrm>
            </p:grpSpPr>
            <p:sp>
              <p:nvSpPr>
                <p:cNvPr id="124" name="平行四辺形 123">
                  <a:extLst>
                    <a:ext uri="{FF2B5EF4-FFF2-40B4-BE49-F238E27FC236}">
                      <a16:creationId xmlns:a16="http://schemas.microsoft.com/office/drawing/2014/main" id="{1F3858A7-C450-B5F9-814C-0ABF53826AD1}"/>
                    </a:ext>
                  </a:extLst>
                </p:cNvPr>
                <p:cNvSpPr/>
                <p:nvPr/>
              </p:nvSpPr>
              <p:spPr>
                <a:xfrm>
                  <a:off x="12026400" y="377027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5" name="平行四辺形 124">
                  <a:extLst>
                    <a:ext uri="{FF2B5EF4-FFF2-40B4-BE49-F238E27FC236}">
                      <a16:creationId xmlns:a16="http://schemas.microsoft.com/office/drawing/2014/main" id="{56416F85-567F-BDEF-09A1-E28BCEB95BB9}"/>
                    </a:ext>
                  </a:extLst>
                </p:cNvPr>
                <p:cNvSpPr/>
                <p:nvPr/>
              </p:nvSpPr>
              <p:spPr>
                <a:xfrm>
                  <a:off x="12884239" y="395110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6" name="平行四辺形 125">
                  <a:extLst>
                    <a:ext uri="{FF2B5EF4-FFF2-40B4-BE49-F238E27FC236}">
                      <a16:creationId xmlns:a16="http://schemas.microsoft.com/office/drawing/2014/main" id="{8FF2AB93-EFFD-727C-725A-11A2974C57CB}"/>
                    </a:ext>
                  </a:extLst>
                </p:cNvPr>
                <p:cNvSpPr/>
                <p:nvPr/>
              </p:nvSpPr>
              <p:spPr>
                <a:xfrm>
                  <a:off x="12743316" y="379655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0" name="グループ化 109">
                <a:extLst>
                  <a:ext uri="{FF2B5EF4-FFF2-40B4-BE49-F238E27FC236}">
                    <a16:creationId xmlns:a16="http://schemas.microsoft.com/office/drawing/2014/main" id="{38F8AC07-C87D-E6D9-3C61-0590E241B450}"/>
                  </a:ext>
                </a:extLst>
              </p:cNvPr>
              <p:cNvGrpSpPr/>
              <p:nvPr/>
            </p:nvGrpSpPr>
            <p:grpSpPr>
              <a:xfrm>
                <a:off x="10350645" y="2044427"/>
                <a:ext cx="1715678" cy="405352"/>
                <a:chOff x="12026400" y="2960344"/>
                <a:chExt cx="1715678" cy="405352"/>
              </a:xfrm>
            </p:grpSpPr>
            <p:sp>
              <p:nvSpPr>
                <p:cNvPr id="121" name="平行四辺形 120">
                  <a:extLst>
                    <a:ext uri="{FF2B5EF4-FFF2-40B4-BE49-F238E27FC236}">
                      <a16:creationId xmlns:a16="http://schemas.microsoft.com/office/drawing/2014/main" id="{775FC446-F06E-C2D9-487C-70D47CE49D59}"/>
                    </a:ext>
                  </a:extLst>
                </p:cNvPr>
                <p:cNvSpPr/>
                <p:nvPr/>
              </p:nvSpPr>
              <p:spPr>
                <a:xfrm>
                  <a:off x="12026400" y="2960344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2" name="平行四辺形 121">
                  <a:extLst>
                    <a:ext uri="{FF2B5EF4-FFF2-40B4-BE49-F238E27FC236}">
                      <a16:creationId xmlns:a16="http://schemas.microsoft.com/office/drawing/2014/main" id="{FC6C3214-91D2-C547-E6E1-90A7E8C7B580}"/>
                    </a:ext>
                  </a:extLst>
                </p:cNvPr>
                <p:cNvSpPr/>
                <p:nvPr/>
              </p:nvSpPr>
              <p:spPr>
                <a:xfrm>
                  <a:off x="12884239" y="3141169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3" name="平行四辺形 122">
                  <a:extLst>
                    <a:ext uri="{FF2B5EF4-FFF2-40B4-BE49-F238E27FC236}">
                      <a16:creationId xmlns:a16="http://schemas.microsoft.com/office/drawing/2014/main" id="{2BB78C49-9380-9A87-C8C3-013F2FF57009}"/>
                    </a:ext>
                  </a:extLst>
                </p:cNvPr>
                <p:cNvSpPr/>
                <p:nvPr/>
              </p:nvSpPr>
              <p:spPr>
                <a:xfrm>
                  <a:off x="12743316" y="298661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1" name="グループ化 110">
                <a:extLst>
                  <a:ext uri="{FF2B5EF4-FFF2-40B4-BE49-F238E27FC236}">
                    <a16:creationId xmlns:a16="http://schemas.microsoft.com/office/drawing/2014/main" id="{7ED2CE51-D877-AA61-177C-AB6954BEBAB9}"/>
                  </a:ext>
                </a:extLst>
              </p:cNvPr>
              <p:cNvGrpSpPr/>
              <p:nvPr/>
            </p:nvGrpSpPr>
            <p:grpSpPr>
              <a:xfrm>
                <a:off x="10350645" y="1792648"/>
                <a:ext cx="1715678" cy="405352"/>
                <a:chOff x="12026400" y="2150412"/>
                <a:chExt cx="1715678" cy="405352"/>
              </a:xfrm>
            </p:grpSpPr>
            <p:sp>
              <p:nvSpPr>
                <p:cNvPr id="118" name="平行四辺形 117">
                  <a:extLst>
                    <a:ext uri="{FF2B5EF4-FFF2-40B4-BE49-F238E27FC236}">
                      <a16:creationId xmlns:a16="http://schemas.microsoft.com/office/drawing/2014/main" id="{49C09D35-47AE-CB1F-3061-CECD2CA4E452}"/>
                    </a:ext>
                  </a:extLst>
                </p:cNvPr>
                <p:cNvSpPr/>
                <p:nvPr/>
              </p:nvSpPr>
              <p:spPr>
                <a:xfrm>
                  <a:off x="12026400" y="215041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平行四辺形 118">
                  <a:extLst>
                    <a:ext uri="{FF2B5EF4-FFF2-40B4-BE49-F238E27FC236}">
                      <a16:creationId xmlns:a16="http://schemas.microsoft.com/office/drawing/2014/main" id="{F5C9DDC4-AC09-026A-AC7E-251E2152C591}"/>
                    </a:ext>
                  </a:extLst>
                </p:cNvPr>
                <p:cNvSpPr/>
                <p:nvPr/>
              </p:nvSpPr>
              <p:spPr>
                <a:xfrm>
                  <a:off x="12922659" y="2331237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平行四辺形 119">
                  <a:extLst>
                    <a:ext uri="{FF2B5EF4-FFF2-40B4-BE49-F238E27FC236}">
                      <a16:creationId xmlns:a16="http://schemas.microsoft.com/office/drawing/2014/main" id="{008623F2-EEC1-0F6A-5623-AB68753A468F}"/>
                    </a:ext>
                  </a:extLst>
                </p:cNvPr>
                <p:cNvSpPr/>
                <p:nvPr/>
              </p:nvSpPr>
              <p:spPr>
                <a:xfrm>
                  <a:off x="12701054" y="219205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2" name="グループ化 111">
                <a:extLst>
                  <a:ext uri="{FF2B5EF4-FFF2-40B4-BE49-F238E27FC236}">
                    <a16:creationId xmlns:a16="http://schemas.microsoft.com/office/drawing/2014/main" id="{2E0114A5-DFC9-00E4-4572-781AB283BB8A}"/>
                  </a:ext>
                </a:extLst>
              </p:cNvPr>
              <p:cNvGrpSpPr/>
              <p:nvPr/>
            </p:nvGrpSpPr>
            <p:grpSpPr>
              <a:xfrm>
                <a:off x="10350645" y="1540869"/>
                <a:ext cx="1715678" cy="405352"/>
                <a:chOff x="12026400" y="1340480"/>
                <a:chExt cx="1715678" cy="405352"/>
              </a:xfrm>
            </p:grpSpPr>
            <p:sp>
              <p:nvSpPr>
                <p:cNvPr id="116" name="平行四辺形 115">
                  <a:extLst>
                    <a:ext uri="{FF2B5EF4-FFF2-40B4-BE49-F238E27FC236}">
                      <a16:creationId xmlns:a16="http://schemas.microsoft.com/office/drawing/2014/main" id="{A2948869-86F8-1E07-51B5-363D4AE440F8}"/>
                    </a:ext>
                  </a:extLst>
                </p:cNvPr>
                <p:cNvSpPr/>
                <p:nvPr/>
              </p:nvSpPr>
              <p:spPr>
                <a:xfrm>
                  <a:off x="12026400" y="134048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平行四辺形 116">
                  <a:extLst>
                    <a:ext uri="{FF2B5EF4-FFF2-40B4-BE49-F238E27FC236}">
                      <a16:creationId xmlns:a16="http://schemas.microsoft.com/office/drawing/2014/main" id="{A57753FC-F2C5-FC8F-51D8-7B4EB4EDC797}"/>
                    </a:ext>
                  </a:extLst>
                </p:cNvPr>
                <p:cNvSpPr/>
                <p:nvPr/>
              </p:nvSpPr>
              <p:spPr>
                <a:xfrm>
                  <a:off x="12701054" y="1382122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3" name="グループ化 112">
                <a:extLst>
                  <a:ext uri="{FF2B5EF4-FFF2-40B4-BE49-F238E27FC236}">
                    <a16:creationId xmlns:a16="http://schemas.microsoft.com/office/drawing/2014/main" id="{EBC255FF-1CF5-CA83-FD88-AA5A511F6DBF}"/>
                  </a:ext>
                </a:extLst>
              </p:cNvPr>
              <p:cNvGrpSpPr/>
              <p:nvPr/>
            </p:nvGrpSpPr>
            <p:grpSpPr>
              <a:xfrm>
                <a:off x="10350645" y="1289090"/>
                <a:ext cx="1715678" cy="405352"/>
                <a:chOff x="12026400" y="530548"/>
                <a:chExt cx="1715678" cy="405352"/>
              </a:xfrm>
            </p:grpSpPr>
            <p:sp>
              <p:nvSpPr>
                <p:cNvPr id="114" name="平行四辺形 113">
                  <a:extLst>
                    <a:ext uri="{FF2B5EF4-FFF2-40B4-BE49-F238E27FC236}">
                      <a16:creationId xmlns:a16="http://schemas.microsoft.com/office/drawing/2014/main" id="{0AA578D8-A83E-D815-D685-1542F146AB20}"/>
                    </a:ext>
                  </a:extLst>
                </p:cNvPr>
                <p:cNvSpPr/>
                <p:nvPr/>
              </p:nvSpPr>
              <p:spPr>
                <a:xfrm>
                  <a:off x="12026400" y="53054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5" name="平行四辺形 114">
                  <a:extLst>
                    <a:ext uri="{FF2B5EF4-FFF2-40B4-BE49-F238E27FC236}">
                      <a16:creationId xmlns:a16="http://schemas.microsoft.com/office/drawing/2014/main" id="{63C6598C-438A-5020-0DF5-7EDEBB455DE6}"/>
                    </a:ext>
                  </a:extLst>
                </p:cNvPr>
                <p:cNvSpPr/>
                <p:nvPr/>
              </p:nvSpPr>
              <p:spPr>
                <a:xfrm>
                  <a:off x="12639880" y="57219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32" name="テキスト ボックス 131">
              <a:extLst>
                <a:ext uri="{FF2B5EF4-FFF2-40B4-BE49-F238E27FC236}">
                  <a16:creationId xmlns:a16="http://schemas.microsoft.com/office/drawing/2014/main" id="{56932FE7-BDA4-BC68-0262-078390ACED92}"/>
                </a:ext>
              </a:extLst>
            </p:cNvPr>
            <p:cNvSpPr txBox="1"/>
            <p:nvPr/>
          </p:nvSpPr>
          <p:spPr>
            <a:xfrm>
              <a:off x="580626" y="3068758"/>
              <a:ext cx="28087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P</a:t>
              </a:r>
              <a:r>
                <a:rPr kumimoji="1"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redicted bounding-boxes</a:t>
              </a:r>
              <a:endParaRPr kumimoji="1" lang="ja-JP" altLang="en-US" b="1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133" name="テキスト ボックス 132">
              <a:extLst>
                <a:ext uri="{FF2B5EF4-FFF2-40B4-BE49-F238E27FC236}">
                  <a16:creationId xmlns:a16="http://schemas.microsoft.com/office/drawing/2014/main" id="{52EC5F9C-CEF3-6F43-6565-7E9654A73AC8}"/>
                </a:ext>
              </a:extLst>
            </p:cNvPr>
            <p:cNvSpPr txBox="1"/>
            <p:nvPr/>
          </p:nvSpPr>
          <p:spPr>
            <a:xfrm>
              <a:off x="1838375" y="429632"/>
              <a:ext cx="28055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Time-directional matching</a:t>
              </a:r>
              <a:endParaRPr kumimoji="1" lang="ja-JP" altLang="en-US" b="1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grpSp>
          <p:nvGrpSpPr>
            <p:cNvPr id="134" name="グループ化 133">
              <a:extLst>
                <a:ext uri="{FF2B5EF4-FFF2-40B4-BE49-F238E27FC236}">
                  <a16:creationId xmlns:a16="http://schemas.microsoft.com/office/drawing/2014/main" id="{7144E974-C3D7-8651-60E4-AAC89A68A449}"/>
                </a:ext>
              </a:extLst>
            </p:cNvPr>
            <p:cNvGrpSpPr/>
            <p:nvPr/>
          </p:nvGrpSpPr>
          <p:grpSpPr>
            <a:xfrm>
              <a:off x="1239319" y="3939037"/>
              <a:ext cx="1715678" cy="1922018"/>
              <a:chOff x="5008374" y="2526046"/>
              <a:chExt cx="1715678" cy="1922018"/>
            </a:xfrm>
          </p:grpSpPr>
          <p:grpSp>
            <p:nvGrpSpPr>
              <p:cNvPr id="135" name="グループ化 134">
                <a:extLst>
                  <a:ext uri="{FF2B5EF4-FFF2-40B4-BE49-F238E27FC236}">
                    <a16:creationId xmlns:a16="http://schemas.microsoft.com/office/drawing/2014/main" id="{DBC44D25-588F-50F6-5841-CD9ED4A04C2A}"/>
                  </a:ext>
                </a:extLst>
              </p:cNvPr>
              <p:cNvGrpSpPr/>
              <p:nvPr/>
            </p:nvGrpSpPr>
            <p:grpSpPr>
              <a:xfrm>
                <a:off x="5008374" y="4042712"/>
                <a:ext cx="1715678" cy="405352"/>
                <a:chOff x="4995364" y="4037106"/>
                <a:chExt cx="1715678" cy="405352"/>
              </a:xfrm>
            </p:grpSpPr>
            <p:sp>
              <p:nvSpPr>
                <p:cNvPr id="162" name="平行四辺形 161">
                  <a:extLst>
                    <a:ext uri="{FF2B5EF4-FFF2-40B4-BE49-F238E27FC236}">
                      <a16:creationId xmlns:a16="http://schemas.microsoft.com/office/drawing/2014/main" id="{C0C0D3F1-A32E-57AA-61FF-51FB9D0A4D01}"/>
                    </a:ext>
                  </a:extLst>
                </p:cNvPr>
                <p:cNvSpPr/>
                <p:nvPr/>
              </p:nvSpPr>
              <p:spPr>
                <a:xfrm>
                  <a:off x="4995364" y="403710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3" name="平行四辺形 162">
                  <a:extLst>
                    <a:ext uri="{FF2B5EF4-FFF2-40B4-BE49-F238E27FC236}">
                      <a16:creationId xmlns:a16="http://schemas.microsoft.com/office/drawing/2014/main" id="{A3A44D64-4D88-97EE-7FE0-1CEE844D99C8}"/>
                    </a:ext>
                  </a:extLst>
                </p:cNvPr>
                <p:cNvSpPr/>
                <p:nvPr/>
              </p:nvSpPr>
              <p:spPr>
                <a:xfrm>
                  <a:off x="6415617" y="409026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4" name="平行四辺形 163">
                  <a:extLst>
                    <a:ext uri="{FF2B5EF4-FFF2-40B4-BE49-F238E27FC236}">
                      <a16:creationId xmlns:a16="http://schemas.microsoft.com/office/drawing/2014/main" id="{9FB51B07-8452-1D89-2904-97E782BFC330}"/>
                    </a:ext>
                  </a:extLst>
                </p:cNvPr>
                <p:cNvSpPr/>
                <p:nvPr/>
              </p:nvSpPr>
              <p:spPr>
                <a:xfrm>
                  <a:off x="5207957" y="4239782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6" name="グループ化 135">
                <a:extLst>
                  <a:ext uri="{FF2B5EF4-FFF2-40B4-BE49-F238E27FC236}">
                    <a16:creationId xmlns:a16="http://schemas.microsoft.com/office/drawing/2014/main" id="{83C18953-CEEC-0C0F-91C4-C7E218C3E2D1}"/>
                  </a:ext>
                </a:extLst>
              </p:cNvPr>
              <p:cNvGrpSpPr/>
              <p:nvPr/>
            </p:nvGrpSpPr>
            <p:grpSpPr>
              <a:xfrm>
                <a:off x="5008374" y="3789936"/>
                <a:ext cx="1715678" cy="405352"/>
                <a:chOff x="4995364" y="3834430"/>
                <a:chExt cx="1715678" cy="405352"/>
              </a:xfrm>
            </p:grpSpPr>
            <p:sp>
              <p:nvSpPr>
                <p:cNvPr id="158" name="平行四辺形 157">
                  <a:extLst>
                    <a:ext uri="{FF2B5EF4-FFF2-40B4-BE49-F238E27FC236}">
                      <a16:creationId xmlns:a16="http://schemas.microsoft.com/office/drawing/2014/main" id="{4652BE03-D173-B2CC-68C9-23724CBBE503}"/>
                    </a:ext>
                  </a:extLst>
                </p:cNvPr>
                <p:cNvSpPr/>
                <p:nvPr/>
              </p:nvSpPr>
              <p:spPr>
                <a:xfrm>
                  <a:off x="4995364" y="383443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9" name="平行四辺形 158">
                  <a:extLst>
                    <a:ext uri="{FF2B5EF4-FFF2-40B4-BE49-F238E27FC236}">
                      <a16:creationId xmlns:a16="http://schemas.microsoft.com/office/drawing/2014/main" id="{1242EC61-53DC-781E-C79B-67E0C93060B8}"/>
                    </a:ext>
                  </a:extLst>
                </p:cNvPr>
                <p:cNvSpPr/>
                <p:nvPr/>
              </p:nvSpPr>
              <p:spPr>
                <a:xfrm>
                  <a:off x="6415617" y="388758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0" name="平行四辺形 159">
                  <a:extLst>
                    <a:ext uri="{FF2B5EF4-FFF2-40B4-BE49-F238E27FC236}">
                      <a16:creationId xmlns:a16="http://schemas.microsoft.com/office/drawing/2014/main" id="{A8246762-8B02-7919-7258-2F76DBD6B164}"/>
                    </a:ext>
                  </a:extLst>
                </p:cNvPr>
                <p:cNvSpPr/>
                <p:nvPr/>
              </p:nvSpPr>
              <p:spPr>
                <a:xfrm>
                  <a:off x="5207957" y="403710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1" name="平行四辺形 160">
                  <a:extLst>
                    <a:ext uri="{FF2B5EF4-FFF2-40B4-BE49-F238E27FC236}">
                      <a16:creationId xmlns:a16="http://schemas.microsoft.com/office/drawing/2014/main" id="{01AB1380-487C-B477-6797-A0EC083282BD}"/>
                    </a:ext>
                  </a:extLst>
                </p:cNvPr>
                <p:cNvSpPr/>
                <p:nvPr/>
              </p:nvSpPr>
              <p:spPr>
                <a:xfrm>
                  <a:off x="5853203" y="401525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7" name="グループ化 136">
                <a:extLst>
                  <a:ext uri="{FF2B5EF4-FFF2-40B4-BE49-F238E27FC236}">
                    <a16:creationId xmlns:a16="http://schemas.microsoft.com/office/drawing/2014/main" id="{997E0513-F5B9-22E1-6F9E-912F68DD3A0D}"/>
                  </a:ext>
                </a:extLst>
              </p:cNvPr>
              <p:cNvGrpSpPr/>
              <p:nvPr/>
            </p:nvGrpSpPr>
            <p:grpSpPr>
              <a:xfrm>
                <a:off x="5008374" y="3537158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54" name="平行四辺形 153">
                  <a:extLst>
                    <a:ext uri="{FF2B5EF4-FFF2-40B4-BE49-F238E27FC236}">
                      <a16:creationId xmlns:a16="http://schemas.microsoft.com/office/drawing/2014/main" id="{B65AEAC0-BC40-08B6-35A1-2AF75065BB2C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平行四辺形 154">
                  <a:extLst>
                    <a:ext uri="{FF2B5EF4-FFF2-40B4-BE49-F238E27FC236}">
                      <a16:creationId xmlns:a16="http://schemas.microsoft.com/office/drawing/2014/main" id="{006EF6E5-60E6-925F-7553-1A3201C5E518}"/>
                    </a:ext>
                  </a:extLst>
                </p:cNvPr>
                <p:cNvSpPr/>
                <p:nvPr/>
              </p:nvSpPr>
              <p:spPr>
                <a:xfrm>
                  <a:off x="6395979" y="374774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6" name="平行四辺形 155">
                  <a:extLst>
                    <a:ext uri="{FF2B5EF4-FFF2-40B4-BE49-F238E27FC236}">
                      <a16:creationId xmlns:a16="http://schemas.microsoft.com/office/drawing/2014/main" id="{FBDF8BAB-28B1-A024-4777-E82665C88891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7" name="平行四辺形 156">
                  <a:extLst>
                    <a:ext uri="{FF2B5EF4-FFF2-40B4-BE49-F238E27FC236}">
                      <a16:creationId xmlns:a16="http://schemas.microsoft.com/office/drawing/2014/main" id="{BBB82F7E-136D-C208-7D45-9A65B973CB57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8" name="グループ化 137">
                <a:extLst>
                  <a:ext uri="{FF2B5EF4-FFF2-40B4-BE49-F238E27FC236}">
                    <a16:creationId xmlns:a16="http://schemas.microsoft.com/office/drawing/2014/main" id="{D11D8840-55C5-8E82-2F9A-A47368F519BE}"/>
                  </a:ext>
                </a:extLst>
              </p:cNvPr>
              <p:cNvGrpSpPr/>
              <p:nvPr/>
            </p:nvGrpSpPr>
            <p:grpSpPr>
              <a:xfrm>
                <a:off x="5008374" y="3284380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51" name="平行四辺形 150">
                  <a:extLst>
                    <a:ext uri="{FF2B5EF4-FFF2-40B4-BE49-F238E27FC236}">
                      <a16:creationId xmlns:a16="http://schemas.microsoft.com/office/drawing/2014/main" id="{BC6054D3-EC95-AFBE-0102-A2FFBB600DA5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2" name="平行四辺形 151">
                  <a:extLst>
                    <a:ext uri="{FF2B5EF4-FFF2-40B4-BE49-F238E27FC236}">
                      <a16:creationId xmlns:a16="http://schemas.microsoft.com/office/drawing/2014/main" id="{39105C9B-607F-9EF5-D599-4F3D96F432FD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3" name="平行四辺形 152">
                  <a:extLst>
                    <a:ext uri="{FF2B5EF4-FFF2-40B4-BE49-F238E27FC236}">
                      <a16:creationId xmlns:a16="http://schemas.microsoft.com/office/drawing/2014/main" id="{AFBB2575-E26A-B2D8-DD4D-82F6B1EF045D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9" name="グループ化 138">
                <a:extLst>
                  <a:ext uri="{FF2B5EF4-FFF2-40B4-BE49-F238E27FC236}">
                    <a16:creationId xmlns:a16="http://schemas.microsoft.com/office/drawing/2014/main" id="{038D80B7-19CA-B0CA-E493-4747D157FC57}"/>
                  </a:ext>
                </a:extLst>
              </p:cNvPr>
              <p:cNvGrpSpPr/>
              <p:nvPr/>
            </p:nvGrpSpPr>
            <p:grpSpPr>
              <a:xfrm>
                <a:off x="5008374" y="3031602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48" name="平行四辺形 147">
                  <a:extLst>
                    <a:ext uri="{FF2B5EF4-FFF2-40B4-BE49-F238E27FC236}">
                      <a16:creationId xmlns:a16="http://schemas.microsoft.com/office/drawing/2014/main" id="{BE79F2ED-279A-F6D7-AA77-C361448E1C4E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9" name="平行四辺形 148">
                  <a:extLst>
                    <a:ext uri="{FF2B5EF4-FFF2-40B4-BE49-F238E27FC236}">
                      <a16:creationId xmlns:a16="http://schemas.microsoft.com/office/drawing/2014/main" id="{258B59DF-C487-5E7D-A1BE-96F3CE6538CC}"/>
                    </a:ext>
                  </a:extLst>
                </p:cNvPr>
                <p:cNvSpPr/>
                <p:nvPr/>
              </p:nvSpPr>
              <p:spPr>
                <a:xfrm>
                  <a:off x="587198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0" name="平行四辺形 149">
                  <a:extLst>
                    <a:ext uri="{FF2B5EF4-FFF2-40B4-BE49-F238E27FC236}">
                      <a16:creationId xmlns:a16="http://schemas.microsoft.com/office/drawing/2014/main" id="{DD70293A-BD5A-6F09-1F8A-2B7D2E517AB2}"/>
                    </a:ext>
                  </a:extLst>
                </p:cNvPr>
                <p:cNvSpPr/>
                <p:nvPr/>
              </p:nvSpPr>
              <p:spPr>
                <a:xfrm>
                  <a:off x="5650380" y="373622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0" name="グループ化 139">
                <a:extLst>
                  <a:ext uri="{FF2B5EF4-FFF2-40B4-BE49-F238E27FC236}">
                    <a16:creationId xmlns:a16="http://schemas.microsoft.com/office/drawing/2014/main" id="{ED601D8E-7A00-5903-46E8-87F8C4EF0DA7}"/>
                  </a:ext>
                </a:extLst>
              </p:cNvPr>
              <p:cNvGrpSpPr/>
              <p:nvPr/>
            </p:nvGrpSpPr>
            <p:grpSpPr>
              <a:xfrm>
                <a:off x="5008374" y="2778824"/>
                <a:ext cx="1715678" cy="405352"/>
                <a:chOff x="5013059" y="3058882"/>
                <a:chExt cx="1715678" cy="405352"/>
              </a:xfrm>
            </p:grpSpPr>
            <p:sp>
              <p:nvSpPr>
                <p:cNvPr id="145" name="平行四辺形 144">
                  <a:extLst>
                    <a:ext uri="{FF2B5EF4-FFF2-40B4-BE49-F238E27FC236}">
                      <a16:creationId xmlns:a16="http://schemas.microsoft.com/office/drawing/2014/main" id="{FA9E75BF-6DB1-4225-3766-3F5207A7F2A2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6" name="平行四辺形 145">
                  <a:extLst>
                    <a:ext uri="{FF2B5EF4-FFF2-40B4-BE49-F238E27FC236}">
                      <a16:creationId xmlns:a16="http://schemas.microsoft.com/office/drawing/2014/main" id="{EA602558-573C-EBDC-0880-3C9791C0C270}"/>
                    </a:ext>
                  </a:extLst>
                </p:cNvPr>
                <p:cNvSpPr/>
                <p:nvPr/>
              </p:nvSpPr>
              <p:spPr>
                <a:xfrm>
                  <a:off x="5687713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7" name="平行四辺形 146">
                  <a:extLst>
                    <a:ext uri="{FF2B5EF4-FFF2-40B4-BE49-F238E27FC236}">
                      <a16:creationId xmlns:a16="http://schemas.microsoft.com/office/drawing/2014/main" id="{F7FBA9F1-5993-D64C-2C99-88AD1F3A69EA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1" name="グループ化 140">
                <a:extLst>
                  <a:ext uri="{FF2B5EF4-FFF2-40B4-BE49-F238E27FC236}">
                    <a16:creationId xmlns:a16="http://schemas.microsoft.com/office/drawing/2014/main" id="{FDD49A8F-AE5F-08AF-55D4-E02A7B3C1453}"/>
                  </a:ext>
                </a:extLst>
              </p:cNvPr>
              <p:cNvGrpSpPr/>
              <p:nvPr/>
            </p:nvGrpSpPr>
            <p:grpSpPr>
              <a:xfrm>
                <a:off x="5008374" y="2526046"/>
                <a:ext cx="1715678" cy="405352"/>
                <a:chOff x="5013059" y="3058882"/>
                <a:chExt cx="1715678" cy="405352"/>
              </a:xfrm>
            </p:grpSpPr>
            <p:sp>
              <p:nvSpPr>
                <p:cNvPr id="142" name="平行四辺形 141">
                  <a:extLst>
                    <a:ext uri="{FF2B5EF4-FFF2-40B4-BE49-F238E27FC236}">
                      <a16:creationId xmlns:a16="http://schemas.microsoft.com/office/drawing/2014/main" id="{A144CBF3-379F-FEBB-6053-80C3B80D89D2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平行四辺形 142">
                  <a:extLst>
                    <a:ext uri="{FF2B5EF4-FFF2-40B4-BE49-F238E27FC236}">
                      <a16:creationId xmlns:a16="http://schemas.microsoft.com/office/drawing/2014/main" id="{D897AE7D-D3A0-265C-F614-0B444FCB0ECD}"/>
                    </a:ext>
                  </a:extLst>
                </p:cNvPr>
                <p:cNvSpPr/>
                <p:nvPr/>
              </p:nvSpPr>
              <p:spPr>
                <a:xfrm>
                  <a:off x="5626539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4" name="平行四辺形 143">
                  <a:extLst>
                    <a:ext uri="{FF2B5EF4-FFF2-40B4-BE49-F238E27FC236}">
                      <a16:creationId xmlns:a16="http://schemas.microsoft.com/office/drawing/2014/main" id="{3447A4EC-F8DD-3EC8-17BD-20C850B7E1ED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65" name="テキスト ボックス 164">
              <a:extLst>
                <a:ext uri="{FF2B5EF4-FFF2-40B4-BE49-F238E27FC236}">
                  <a16:creationId xmlns:a16="http://schemas.microsoft.com/office/drawing/2014/main" id="{4B5997C1-B228-5F3E-96C4-A7FAADC184B5}"/>
                </a:ext>
              </a:extLst>
            </p:cNvPr>
            <p:cNvSpPr txBox="1"/>
            <p:nvPr/>
          </p:nvSpPr>
          <p:spPr>
            <a:xfrm>
              <a:off x="603071" y="6059036"/>
              <a:ext cx="27638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Detected bounding-boxes</a:t>
              </a:r>
              <a:endParaRPr kumimoji="1" lang="ja-JP" altLang="en-US" b="1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166" name="右矢印 165">
              <a:extLst>
                <a:ext uri="{FF2B5EF4-FFF2-40B4-BE49-F238E27FC236}">
                  <a16:creationId xmlns:a16="http://schemas.microsoft.com/office/drawing/2014/main" id="{0E964555-A600-BD28-DFB2-2633EB7D31E1}"/>
                </a:ext>
              </a:extLst>
            </p:cNvPr>
            <p:cNvSpPr/>
            <p:nvPr/>
          </p:nvSpPr>
          <p:spPr>
            <a:xfrm>
              <a:off x="3417825" y="4671082"/>
              <a:ext cx="4740025" cy="484632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7" name="曲折矢印 166">
              <a:extLst>
                <a:ext uri="{FF2B5EF4-FFF2-40B4-BE49-F238E27FC236}">
                  <a16:creationId xmlns:a16="http://schemas.microsoft.com/office/drawing/2014/main" id="{E84228E6-02A9-2E8D-FB74-896577CA63B1}"/>
                </a:ext>
              </a:extLst>
            </p:cNvPr>
            <p:cNvSpPr/>
            <p:nvPr/>
          </p:nvSpPr>
          <p:spPr>
            <a:xfrm rot="5400000" flipH="1">
              <a:off x="2905200" y="3503113"/>
              <a:ext cx="2043825" cy="1018581"/>
            </a:xfrm>
            <a:prstGeom prst="bentArrow">
              <a:avLst>
                <a:gd name="adj1" fmla="val 23842"/>
                <a:gd name="adj2" fmla="val 23906"/>
                <a:gd name="adj3" fmla="val 25565"/>
                <a:gd name="adj4" fmla="val 27583"/>
              </a:avLst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68" name="テキスト ボックス 167">
              <a:extLst>
                <a:ext uri="{FF2B5EF4-FFF2-40B4-BE49-F238E27FC236}">
                  <a16:creationId xmlns:a16="http://schemas.microsoft.com/office/drawing/2014/main" id="{7C41E9C9-CE54-042A-48C0-4CBE42A55245}"/>
                </a:ext>
              </a:extLst>
            </p:cNvPr>
            <p:cNvSpPr txBox="1"/>
            <p:nvPr/>
          </p:nvSpPr>
          <p:spPr>
            <a:xfrm>
              <a:off x="4688817" y="4147135"/>
              <a:ext cx="29145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Depth-directional matching</a:t>
              </a:r>
            </a:p>
            <a:p>
              <a:pPr algn="ctr"/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  <a:cs typeface="Calibri" panose="020F0502020204030204" pitchFamily="34" charset="0"/>
                </a:rPr>
                <a:t>(</a:t>
              </a:r>
              <a:r>
                <a:rPr lang="en-US" altLang="ja-JP" b="1" dirty="0">
                  <a:solidFill>
                    <a:srgbClr val="FF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Depth-SORT</a:t>
              </a:r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  <a:cs typeface="Calibri" panose="020F0502020204030204" pitchFamily="34" charset="0"/>
                </a:rPr>
                <a:t>)</a:t>
              </a:r>
              <a:endParaRPr lang="en-US" altLang="ja-JP" b="1" dirty="0"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69" name="右矢印 168">
              <a:extLst>
                <a:ext uri="{FF2B5EF4-FFF2-40B4-BE49-F238E27FC236}">
                  <a16:creationId xmlns:a16="http://schemas.microsoft.com/office/drawing/2014/main" id="{665A8CCB-7FB4-CEDF-5EA8-025B875A8F0E}"/>
                </a:ext>
              </a:extLst>
            </p:cNvPr>
            <p:cNvSpPr/>
            <p:nvPr/>
          </p:nvSpPr>
          <p:spPr>
            <a:xfrm rot="16200000">
              <a:off x="9341681" y="3149493"/>
              <a:ext cx="555266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0" name="テキスト ボックス 169">
              <a:extLst>
                <a:ext uri="{FF2B5EF4-FFF2-40B4-BE49-F238E27FC236}">
                  <a16:creationId xmlns:a16="http://schemas.microsoft.com/office/drawing/2014/main" id="{38E9B897-8DDB-6721-4B02-98652DD48987}"/>
                </a:ext>
              </a:extLst>
            </p:cNvPr>
            <p:cNvSpPr txBox="1"/>
            <p:nvPr/>
          </p:nvSpPr>
          <p:spPr>
            <a:xfrm>
              <a:off x="7128055" y="3302359"/>
              <a:ext cx="2252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Refer to other slices</a:t>
              </a:r>
              <a:endParaRPr kumimoji="1" lang="ja-JP" altLang="en-US" b="1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grpSp>
          <p:nvGrpSpPr>
            <p:cNvPr id="171" name="グループ化 170">
              <a:extLst>
                <a:ext uri="{FF2B5EF4-FFF2-40B4-BE49-F238E27FC236}">
                  <a16:creationId xmlns:a16="http://schemas.microsoft.com/office/drawing/2014/main" id="{9BE357E8-472A-0488-98AB-EFC0C64962E5}"/>
                </a:ext>
              </a:extLst>
            </p:cNvPr>
            <p:cNvGrpSpPr/>
            <p:nvPr/>
          </p:nvGrpSpPr>
          <p:grpSpPr>
            <a:xfrm>
              <a:off x="5298620" y="1017690"/>
              <a:ext cx="696428" cy="1712009"/>
              <a:chOff x="5769675" y="1276842"/>
              <a:chExt cx="696428" cy="1712009"/>
            </a:xfrm>
          </p:grpSpPr>
          <p:sp>
            <p:nvSpPr>
              <p:cNvPr id="172" name="右矢印 171">
                <a:extLst>
                  <a:ext uri="{FF2B5EF4-FFF2-40B4-BE49-F238E27FC236}">
                    <a16:creationId xmlns:a16="http://schemas.microsoft.com/office/drawing/2014/main" id="{70DF57D2-BF16-4E36-3119-AEA3778892E0}"/>
                  </a:ext>
                </a:extLst>
              </p:cNvPr>
              <p:cNvSpPr/>
              <p:nvPr/>
            </p:nvSpPr>
            <p:spPr>
              <a:xfrm>
                <a:off x="5769675" y="1276842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3" name="右矢印 172">
                <a:extLst>
                  <a:ext uri="{FF2B5EF4-FFF2-40B4-BE49-F238E27FC236}">
                    <a16:creationId xmlns:a16="http://schemas.microsoft.com/office/drawing/2014/main" id="{8C8B9FE9-A5DB-D7F2-6D7D-E2D6076AADAC}"/>
                  </a:ext>
                </a:extLst>
              </p:cNvPr>
              <p:cNvSpPr/>
              <p:nvPr/>
            </p:nvSpPr>
            <p:spPr>
              <a:xfrm>
                <a:off x="5769675" y="1530453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4" name="右矢印 173">
                <a:extLst>
                  <a:ext uri="{FF2B5EF4-FFF2-40B4-BE49-F238E27FC236}">
                    <a16:creationId xmlns:a16="http://schemas.microsoft.com/office/drawing/2014/main" id="{69D3F9B5-8C19-3E6D-2F6A-607EE9CBABF2}"/>
                  </a:ext>
                </a:extLst>
              </p:cNvPr>
              <p:cNvSpPr/>
              <p:nvPr/>
            </p:nvSpPr>
            <p:spPr>
              <a:xfrm>
                <a:off x="5769675" y="1784064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5" name="右矢印 174">
                <a:extLst>
                  <a:ext uri="{FF2B5EF4-FFF2-40B4-BE49-F238E27FC236}">
                    <a16:creationId xmlns:a16="http://schemas.microsoft.com/office/drawing/2014/main" id="{880B786B-AC27-5EB6-BB0C-6529F5D4091F}"/>
                  </a:ext>
                </a:extLst>
              </p:cNvPr>
              <p:cNvSpPr/>
              <p:nvPr/>
            </p:nvSpPr>
            <p:spPr>
              <a:xfrm>
                <a:off x="5769675" y="2037675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6" name="右矢印 175">
                <a:extLst>
                  <a:ext uri="{FF2B5EF4-FFF2-40B4-BE49-F238E27FC236}">
                    <a16:creationId xmlns:a16="http://schemas.microsoft.com/office/drawing/2014/main" id="{B20559E3-2222-D16A-2833-FFD0FEA73827}"/>
                  </a:ext>
                </a:extLst>
              </p:cNvPr>
              <p:cNvSpPr/>
              <p:nvPr/>
            </p:nvSpPr>
            <p:spPr>
              <a:xfrm>
                <a:off x="5769675" y="2291286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7" name="右矢印 176">
                <a:extLst>
                  <a:ext uri="{FF2B5EF4-FFF2-40B4-BE49-F238E27FC236}">
                    <a16:creationId xmlns:a16="http://schemas.microsoft.com/office/drawing/2014/main" id="{EE938ED2-9548-07ED-FD99-BC9FAAAD6EFE}"/>
                  </a:ext>
                </a:extLst>
              </p:cNvPr>
              <p:cNvSpPr/>
              <p:nvPr/>
            </p:nvSpPr>
            <p:spPr>
              <a:xfrm>
                <a:off x="5769675" y="2544897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8" name="右矢印 177">
                <a:extLst>
                  <a:ext uri="{FF2B5EF4-FFF2-40B4-BE49-F238E27FC236}">
                    <a16:creationId xmlns:a16="http://schemas.microsoft.com/office/drawing/2014/main" id="{558E0823-960B-416D-B6F6-90F22E7250BD}"/>
                  </a:ext>
                </a:extLst>
              </p:cNvPr>
              <p:cNvSpPr/>
              <p:nvPr/>
            </p:nvSpPr>
            <p:spPr>
              <a:xfrm>
                <a:off x="5769675" y="2798506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79" name="正方形/長方形 178">
              <a:extLst>
                <a:ext uri="{FF2B5EF4-FFF2-40B4-BE49-F238E27FC236}">
                  <a16:creationId xmlns:a16="http://schemas.microsoft.com/office/drawing/2014/main" id="{66F8A952-1D29-73A0-97F9-4971BD1D1DF1}"/>
                </a:ext>
              </a:extLst>
            </p:cNvPr>
            <p:cNvSpPr/>
            <p:nvPr/>
          </p:nvSpPr>
          <p:spPr>
            <a:xfrm>
              <a:off x="8672097" y="798964"/>
              <a:ext cx="1865273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0" name="正方形/長方形 179">
              <a:extLst>
                <a:ext uri="{FF2B5EF4-FFF2-40B4-BE49-F238E27FC236}">
                  <a16:creationId xmlns:a16="http://schemas.microsoft.com/office/drawing/2014/main" id="{0DD94A9C-2B0C-9CAF-7C38-450461AEA3F3}"/>
                </a:ext>
              </a:extLst>
            </p:cNvPr>
            <p:cNvSpPr/>
            <p:nvPr/>
          </p:nvSpPr>
          <p:spPr>
            <a:xfrm>
              <a:off x="8612934" y="3817634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1" name="正方形/長方形 180">
              <a:extLst>
                <a:ext uri="{FF2B5EF4-FFF2-40B4-BE49-F238E27FC236}">
                  <a16:creationId xmlns:a16="http://schemas.microsoft.com/office/drawing/2014/main" id="{5477EDFF-05AD-6DA6-D37F-466AB5278025}"/>
                </a:ext>
              </a:extLst>
            </p:cNvPr>
            <p:cNvSpPr/>
            <p:nvPr/>
          </p:nvSpPr>
          <p:spPr>
            <a:xfrm>
              <a:off x="1176726" y="3767055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2" name="正方形/長方形 181">
              <a:extLst>
                <a:ext uri="{FF2B5EF4-FFF2-40B4-BE49-F238E27FC236}">
                  <a16:creationId xmlns:a16="http://schemas.microsoft.com/office/drawing/2014/main" id="{D5A9B15D-4A94-8E3F-C4D7-7D2E04940441}"/>
                </a:ext>
              </a:extLst>
            </p:cNvPr>
            <p:cNvSpPr/>
            <p:nvPr/>
          </p:nvSpPr>
          <p:spPr>
            <a:xfrm>
              <a:off x="6045981" y="798964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3" name="正方形/長方形 182">
              <a:extLst>
                <a:ext uri="{FF2B5EF4-FFF2-40B4-BE49-F238E27FC236}">
                  <a16:creationId xmlns:a16="http://schemas.microsoft.com/office/drawing/2014/main" id="{DE2CE65C-8D65-CB00-1DD7-B48ED9923115}"/>
                </a:ext>
              </a:extLst>
            </p:cNvPr>
            <p:cNvSpPr/>
            <p:nvPr/>
          </p:nvSpPr>
          <p:spPr>
            <a:xfrm>
              <a:off x="3393195" y="778309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4" name="グループ化 183">
              <a:extLst>
                <a:ext uri="{FF2B5EF4-FFF2-40B4-BE49-F238E27FC236}">
                  <a16:creationId xmlns:a16="http://schemas.microsoft.com/office/drawing/2014/main" id="{851B8BBE-217D-7E06-B373-FD394E3D1127}"/>
                </a:ext>
              </a:extLst>
            </p:cNvPr>
            <p:cNvGrpSpPr/>
            <p:nvPr/>
          </p:nvGrpSpPr>
          <p:grpSpPr>
            <a:xfrm>
              <a:off x="2781845" y="1117115"/>
              <a:ext cx="872992" cy="1516666"/>
              <a:chOff x="3252900" y="1376267"/>
              <a:chExt cx="872992" cy="1516666"/>
            </a:xfrm>
          </p:grpSpPr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000A2BC4-5B3A-3447-BDCF-9FF0299DF831}"/>
                  </a:ext>
                </a:extLst>
              </p:cNvPr>
              <p:cNvCxnSpPr>
                <a:cxnSpLocks/>
                <a:stCxn id="53" idx="2"/>
                <a:endCxn id="63" idx="5"/>
              </p:cNvCxnSpPr>
              <p:nvPr/>
            </p:nvCxnSpPr>
            <p:spPr>
              <a:xfrm>
                <a:off x="3252900" y="1376267"/>
                <a:ext cx="87299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8098A9B2-DAE2-637E-7895-4CE989E70F66}"/>
                  </a:ext>
                </a:extLst>
              </p:cNvPr>
              <p:cNvCxnSpPr>
                <a:cxnSpLocks/>
                <a:stCxn id="50" idx="2"/>
                <a:endCxn id="66" idx="5"/>
              </p:cNvCxnSpPr>
              <p:nvPr/>
            </p:nvCxnSpPr>
            <p:spPr>
              <a:xfrm>
                <a:off x="3252900" y="1628110"/>
                <a:ext cx="872992" cy="93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608A6546-D01B-A4CB-D668-52764D3A0008}"/>
                  </a:ext>
                </a:extLst>
              </p:cNvPr>
              <p:cNvCxnSpPr>
                <a:cxnSpLocks/>
                <a:stCxn id="47" idx="2"/>
                <a:endCxn id="69" idx="5"/>
              </p:cNvCxnSpPr>
              <p:nvPr/>
            </p:nvCxnSpPr>
            <p:spPr>
              <a:xfrm>
                <a:off x="3252900" y="1879953"/>
                <a:ext cx="872992" cy="187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EE3E0B7-A7AB-19A3-91BB-D8FC32D807E1}"/>
                  </a:ext>
                </a:extLst>
              </p:cNvPr>
              <p:cNvCxnSpPr>
                <a:cxnSpLocks/>
                <a:stCxn id="44" idx="2"/>
                <a:endCxn id="72" idx="5"/>
              </p:cNvCxnSpPr>
              <p:nvPr/>
            </p:nvCxnSpPr>
            <p:spPr>
              <a:xfrm>
                <a:off x="3252900" y="2131796"/>
                <a:ext cx="872992" cy="280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60354786-BF6D-36F7-B925-F4410E906189}"/>
                  </a:ext>
                </a:extLst>
              </p:cNvPr>
              <p:cNvCxnSpPr>
                <a:cxnSpLocks/>
                <a:stCxn id="40" idx="2"/>
                <a:endCxn id="75" idx="5"/>
              </p:cNvCxnSpPr>
              <p:nvPr/>
            </p:nvCxnSpPr>
            <p:spPr>
              <a:xfrm>
                <a:off x="3252900" y="2383639"/>
                <a:ext cx="872992" cy="374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2151187F-B145-5585-5FCA-BDC5E93E5604}"/>
                  </a:ext>
                </a:extLst>
              </p:cNvPr>
              <p:cNvCxnSpPr>
                <a:cxnSpLocks/>
                <a:stCxn id="37" idx="2"/>
                <a:endCxn id="79" idx="5"/>
              </p:cNvCxnSpPr>
              <p:nvPr/>
            </p:nvCxnSpPr>
            <p:spPr>
              <a:xfrm>
                <a:off x="3252900" y="2635482"/>
                <a:ext cx="872992" cy="467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ED2B7265-25EF-2113-9273-36C09109FDC3}"/>
                  </a:ext>
                </a:extLst>
              </p:cNvPr>
              <p:cNvCxnSpPr>
                <a:cxnSpLocks/>
                <a:stCxn id="34" idx="2"/>
                <a:endCxn id="83" idx="5"/>
              </p:cNvCxnSpPr>
              <p:nvPr/>
            </p:nvCxnSpPr>
            <p:spPr>
              <a:xfrm>
                <a:off x="3252900" y="2887327"/>
                <a:ext cx="872992" cy="5606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16373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2AEEA3A9-9FFB-F19E-F7FC-A583A492BA73}"/>
              </a:ext>
            </a:extLst>
          </p:cNvPr>
          <p:cNvGrpSpPr/>
          <p:nvPr/>
        </p:nvGrpSpPr>
        <p:grpSpPr>
          <a:xfrm>
            <a:off x="944645" y="1324698"/>
            <a:ext cx="10302710" cy="4208604"/>
            <a:chOff x="275528" y="1055152"/>
            <a:chExt cx="10302710" cy="4208604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8D982A19-AE5B-ACA8-A88D-DA955B74A4A9}"/>
                </a:ext>
              </a:extLst>
            </p:cNvPr>
            <p:cNvGrpSpPr/>
            <p:nvPr/>
          </p:nvGrpSpPr>
          <p:grpSpPr>
            <a:xfrm>
              <a:off x="4374719" y="1520851"/>
              <a:ext cx="6203519" cy="3646538"/>
              <a:chOff x="4374719" y="1526472"/>
              <a:chExt cx="6203519" cy="3646538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04429AFD-CAFA-AE18-2F73-914F9AE0CB9C}"/>
                  </a:ext>
                </a:extLst>
              </p:cNvPr>
              <p:cNvGrpSpPr/>
              <p:nvPr/>
            </p:nvGrpSpPr>
            <p:grpSpPr>
              <a:xfrm>
                <a:off x="4374719" y="1526474"/>
                <a:ext cx="1721281" cy="3646535"/>
                <a:chOff x="4374719" y="1526475"/>
                <a:chExt cx="1721281" cy="3646535"/>
              </a:xfrm>
            </p:grpSpPr>
            <p:pic>
              <p:nvPicPr>
                <p:cNvPr id="3" name="図 2">
                  <a:extLst>
                    <a:ext uri="{FF2B5EF4-FFF2-40B4-BE49-F238E27FC236}">
                      <a16:creationId xmlns:a16="http://schemas.microsoft.com/office/drawing/2014/main" id="{24C86B9E-9971-4633-9E49-80A64DB8A1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374719" y="3451729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5" name="図 4">
                  <a:extLst>
                    <a:ext uri="{FF2B5EF4-FFF2-40B4-BE49-F238E27FC236}">
                      <a16:creationId xmlns:a16="http://schemas.microsoft.com/office/drawing/2014/main" id="{97715D23-674C-41D8-17A8-E2EA4093C6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74719" y="1526475"/>
                  <a:ext cx="1721281" cy="1721281"/>
                </a:xfrm>
                <a:prstGeom prst="rect">
                  <a:avLst/>
                </a:prstGeom>
              </p:spPr>
            </p:pic>
          </p:grpSp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A14F4AFF-CAD3-C80D-AF2A-4D7D8CC741CD}"/>
                  </a:ext>
                </a:extLst>
              </p:cNvPr>
              <p:cNvGrpSpPr/>
              <p:nvPr/>
            </p:nvGrpSpPr>
            <p:grpSpPr>
              <a:xfrm>
                <a:off x="6615838" y="1526472"/>
                <a:ext cx="1721281" cy="3646538"/>
                <a:chOff x="6615838" y="1526472"/>
                <a:chExt cx="1721281" cy="3646538"/>
              </a:xfrm>
            </p:grpSpPr>
            <p:pic>
              <p:nvPicPr>
                <p:cNvPr id="7" name="図 6">
                  <a:extLst>
                    <a:ext uri="{FF2B5EF4-FFF2-40B4-BE49-F238E27FC236}">
                      <a16:creationId xmlns:a16="http://schemas.microsoft.com/office/drawing/2014/main" id="{E272B86E-F66E-C260-6931-94C93A7678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615838" y="3451729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9" name="図 8">
                  <a:extLst>
                    <a:ext uri="{FF2B5EF4-FFF2-40B4-BE49-F238E27FC236}">
                      <a16:creationId xmlns:a16="http://schemas.microsoft.com/office/drawing/2014/main" id="{3BDDD80D-B4E3-6F63-296C-913C277D5D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15838" y="1526472"/>
                  <a:ext cx="1721281" cy="1721281"/>
                </a:xfrm>
                <a:prstGeom prst="rect">
                  <a:avLst/>
                </a:prstGeom>
              </p:spPr>
            </p:pic>
          </p:grpSp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DA54809F-E1CE-342A-D0EA-4D2A32419E01}"/>
                  </a:ext>
                </a:extLst>
              </p:cNvPr>
              <p:cNvGrpSpPr/>
              <p:nvPr/>
            </p:nvGrpSpPr>
            <p:grpSpPr>
              <a:xfrm>
                <a:off x="8856957" y="1526473"/>
                <a:ext cx="1721281" cy="3646537"/>
                <a:chOff x="8856957" y="1526472"/>
                <a:chExt cx="1721281" cy="3646537"/>
              </a:xfrm>
            </p:grpSpPr>
            <p:pic>
              <p:nvPicPr>
                <p:cNvPr id="11" name="図 10">
                  <a:extLst>
                    <a:ext uri="{FF2B5EF4-FFF2-40B4-BE49-F238E27FC236}">
                      <a16:creationId xmlns:a16="http://schemas.microsoft.com/office/drawing/2014/main" id="{531422A8-EF7A-6F24-EA23-70730B7F34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856957" y="1526472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13" name="図 12">
                  <a:extLst>
                    <a:ext uri="{FF2B5EF4-FFF2-40B4-BE49-F238E27FC236}">
                      <a16:creationId xmlns:a16="http://schemas.microsoft.com/office/drawing/2014/main" id="{86175CBA-4E97-558D-9F9C-357C7C39A2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56957" y="3451728"/>
                  <a:ext cx="1721281" cy="1721281"/>
                </a:xfrm>
                <a:prstGeom prst="rect">
                  <a:avLst/>
                </a:prstGeom>
              </p:spPr>
            </p:pic>
          </p:grpSp>
        </p:grpSp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06460001-5D1A-68F1-7BEE-C386ADADB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5528" y="1424484"/>
              <a:ext cx="3839272" cy="3839272"/>
            </a:xfrm>
            <a:prstGeom prst="rect">
              <a:avLst/>
            </a:prstGeom>
          </p:spPr>
        </p:pic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D834A2BA-BAF1-3100-3D8F-3F5E9FB50307}"/>
                </a:ext>
              </a:extLst>
            </p:cNvPr>
            <p:cNvSpPr txBox="1"/>
            <p:nvPr/>
          </p:nvSpPr>
          <p:spPr>
            <a:xfrm>
              <a:off x="4785556" y="1055156"/>
              <a:ext cx="899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Only </a:t>
              </a:r>
              <a:r>
                <a:rPr kumimoji="1" lang="en-US" altLang="ja-JP" b="1" dirty="0"/>
                <a:t>TP</a:t>
              </a:r>
              <a:endParaRPr kumimoji="1" lang="ja-JP" altLang="en-US" b="1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E8009D22-2D47-324B-24A9-27B10BD30BE3}"/>
                </a:ext>
              </a:extLst>
            </p:cNvPr>
            <p:cNvSpPr txBox="1"/>
            <p:nvPr/>
          </p:nvSpPr>
          <p:spPr>
            <a:xfrm>
              <a:off x="7017057" y="1055152"/>
              <a:ext cx="918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 </a:t>
              </a:r>
              <a:r>
                <a:rPr kumimoji="1" lang="en-US" altLang="ja-JP" b="1" dirty="0"/>
                <a:t>FP</a:t>
              </a:r>
              <a:endParaRPr kumimoji="1" lang="ja-JP" altLang="en-US" b="1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721AE824-66F5-F9BD-EBD1-3B336448F1ED}"/>
                </a:ext>
              </a:extLst>
            </p:cNvPr>
            <p:cNvSpPr txBox="1"/>
            <p:nvPr/>
          </p:nvSpPr>
          <p:spPr>
            <a:xfrm>
              <a:off x="9241345" y="1055152"/>
              <a:ext cx="952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 </a:t>
              </a:r>
              <a:r>
                <a:rPr lang="en-US" altLang="ja-JP" b="1" dirty="0"/>
                <a:t>FN</a:t>
              </a:r>
              <a:endParaRPr kumimoji="1" lang="ja-JP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615292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EAC4253D-84DD-1856-34A5-CFEAF3A0F6CE}"/>
              </a:ext>
            </a:extLst>
          </p:cNvPr>
          <p:cNvGrpSpPr/>
          <p:nvPr/>
        </p:nvGrpSpPr>
        <p:grpSpPr>
          <a:xfrm>
            <a:off x="3053396" y="467722"/>
            <a:ext cx="5941517" cy="5973661"/>
            <a:chOff x="3053396" y="467722"/>
            <a:chExt cx="5941517" cy="5973661"/>
          </a:xfrm>
        </p:grpSpPr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31ADDA74-CA55-07E5-4A1D-6903EA16678B}"/>
                </a:ext>
              </a:extLst>
            </p:cNvPr>
            <p:cNvGrpSpPr/>
            <p:nvPr/>
          </p:nvGrpSpPr>
          <p:grpSpPr>
            <a:xfrm>
              <a:off x="3053396" y="729331"/>
              <a:ext cx="2624756" cy="2624756"/>
              <a:chOff x="430743" y="1090192"/>
              <a:chExt cx="3530298" cy="3530299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50051DA7-16BA-252D-2CE6-DA5FE5122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95891" y="285534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5" name="図 4">
                <a:extLst>
                  <a:ext uri="{FF2B5EF4-FFF2-40B4-BE49-F238E27FC236}">
                    <a16:creationId xmlns:a16="http://schemas.microsoft.com/office/drawing/2014/main" id="{D805F0B8-F8D9-A73E-9498-8A24F47453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5892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7" name="図 6">
                <a:extLst>
                  <a:ext uri="{FF2B5EF4-FFF2-40B4-BE49-F238E27FC236}">
                    <a16:creationId xmlns:a16="http://schemas.microsoft.com/office/drawing/2014/main" id="{519824C0-C969-17B2-7FA9-630D006C4F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0743" y="1090193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9" name="図 8">
                <a:extLst>
                  <a:ext uri="{FF2B5EF4-FFF2-40B4-BE49-F238E27FC236}">
                    <a16:creationId xmlns:a16="http://schemas.microsoft.com/office/drawing/2014/main" id="{6973883B-65A5-1033-32D6-2FCB56716F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743" y="2855342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ED54144D-AA68-E6BA-F9E1-F75242EE9BC1}"/>
                </a:ext>
              </a:extLst>
            </p:cNvPr>
            <p:cNvGrpSpPr/>
            <p:nvPr/>
          </p:nvGrpSpPr>
          <p:grpSpPr>
            <a:xfrm>
              <a:off x="3053396" y="3816627"/>
              <a:ext cx="2630053" cy="2624756"/>
              <a:chOff x="4251285" y="1090192"/>
              <a:chExt cx="3537423" cy="3530299"/>
            </a:xfrm>
          </p:grpSpPr>
          <p:pic>
            <p:nvPicPr>
              <p:cNvPr id="11" name="図 10">
                <a:extLst>
                  <a:ext uri="{FF2B5EF4-FFF2-40B4-BE49-F238E27FC236}">
                    <a16:creationId xmlns:a16="http://schemas.microsoft.com/office/drawing/2014/main" id="{3DFFFF12-E80C-D849-F847-87E4184029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51286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3" name="図 12">
                <a:extLst>
                  <a:ext uri="{FF2B5EF4-FFF2-40B4-BE49-F238E27FC236}">
                    <a16:creationId xmlns:a16="http://schemas.microsoft.com/office/drawing/2014/main" id="{D325B2F0-D675-11E7-E70E-095508133B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3559" y="285534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5" name="図 14">
                <a:extLst>
                  <a:ext uri="{FF2B5EF4-FFF2-40B4-BE49-F238E27FC236}">
                    <a16:creationId xmlns:a16="http://schemas.microsoft.com/office/drawing/2014/main" id="{2DBEBBA9-DAEB-CD6A-945A-C766AB980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16435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7" name="図 16">
                <a:extLst>
                  <a:ext uri="{FF2B5EF4-FFF2-40B4-BE49-F238E27FC236}">
                    <a16:creationId xmlns:a16="http://schemas.microsoft.com/office/drawing/2014/main" id="{EB4A25B2-2C89-4713-D05F-03E25EF8F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51285" y="2855342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34" name="グループ化 33">
              <a:extLst>
                <a:ext uri="{FF2B5EF4-FFF2-40B4-BE49-F238E27FC236}">
                  <a16:creationId xmlns:a16="http://schemas.microsoft.com/office/drawing/2014/main" id="{B7762BC7-741D-4C27-2FF0-FA01B8D3A7C1}"/>
                </a:ext>
              </a:extLst>
            </p:cNvPr>
            <p:cNvGrpSpPr/>
            <p:nvPr/>
          </p:nvGrpSpPr>
          <p:grpSpPr>
            <a:xfrm>
              <a:off x="6364862" y="729333"/>
              <a:ext cx="2630051" cy="2624754"/>
              <a:chOff x="7935505" y="1090191"/>
              <a:chExt cx="3537422" cy="3530298"/>
            </a:xfrm>
          </p:grpSpPr>
          <p:pic>
            <p:nvPicPr>
              <p:cNvPr id="27" name="図 26">
                <a:extLst>
                  <a:ext uri="{FF2B5EF4-FFF2-40B4-BE49-F238E27FC236}">
                    <a16:creationId xmlns:a16="http://schemas.microsoft.com/office/drawing/2014/main" id="{19E26515-AC33-D8F3-B0A6-E9CF1CEB6E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37392" y="109019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29" name="図 28">
                <a:extLst>
                  <a:ext uri="{FF2B5EF4-FFF2-40B4-BE49-F238E27FC236}">
                    <a16:creationId xmlns:a16="http://schemas.microsoft.com/office/drawing/2014/main" id="{A1F13423-345B-08E2-F792-CAE1DE00D6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707778" y="109019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1" name="図 30">
                <a:extLst>
                  <a:ext uri="{FF2B5EF4-FFF2-40B4-BE49-F238E27FC236}">
                    <a16:creationId xmlns:a16="http://schemas.microsoft.com/office/drawing/2014/main" id="{7056A2CE-1BE7-ECBE-32F5-5B1DC6B33F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935505" y="2855340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3" name="図 32">
                <a:extLst>
                  <a:ext uri="{FF2B5EF4-FFF2-40B4-BE49-F238E27FC236}">
                    <a16:creationId xmlns:a16="http://schemas.microsoft.com/office/drawing/2014/main" id="{4B881792-C79E-6C56-0B7D-E506A5AD11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707778" y="2855340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F060CEDC-1CE2-93B0-45EF-71FCF978F833}"/>
                </a:ext>
              </a:extLst>
            </p:cNvPr>
            <p:cNvGrpSpPr/>
            <p:nvPr/>
          </p:nvGrpSpPr>
          <p:grpSpPr>
            <a:xfrm>
              <a:off x="6370157" y="3816629"/>
              <a:ext cx="2624756" cy="2624754"/>
              <a:chOff x="7733586" y="1124481"/>
              <a:chExt cx="3530299" cy="3530297"/>
            </a:xfrm>
          </p:grpSpPr>
          <p:pic>
            <p:nvPicPr>
              <p:cNvPr id="37" name="図 36">
                <a:extLst>
                  <a:ext uri="{FF2B5EF4-FFF2-40B4-BE49-F238E27FC236}">
                    <a16:creationId xmlns:a16="http://schemas.microsoft.com/office/drawing/2014/main" id="{346AFB17-AB25-C7AD-DB31-D2144EA698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33587" y="112448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9" name="図 38">
                <a:extLst>
                  <a:ext uri="{FF2B5EF4-FFF2-40B4-BE49-F238E27FC236}">
                    <a16:creationId xmlns:a16="http://schemas.microsoft.com/office/drawing/2014/main" id="{DF2C4660-0531-167B-B2D7-325C4F831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498736" y="112448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41" name="図 40">
                <a:extLst>
                  <a:ext uri="{FF2B5EF4-FFF2-40B4-BE49-F238E27FC236}">
                    <a16:creationId xmlns:a16="http://schemas.microsoft.com/office/drawing/2014/main" id="{D5D88F21-D84F-5284-B902-D39D8EA058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733586" y="2889629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43" name="図 42">
                <a:extLst>
                  <a:ext uri="{FF2B5EF4-FFF2-40B4-BE49-F238E27FC236}">
                    <a16:creationId xmlns:a16="http://schemas.microsoft.com/office/drawing/2014/main" id="{0DBA2193-0B74-1AA7-D665-564C8DF22F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498735" y="2889629"/>
                <a:ext cx="1765149" cy="1765149"/>
              </a:xfrm>
              <a:prstGeom prst="rect">
                <a:avLst/>
              </a:prstGeom>
            </p:spPr>
          </p:pic>
        </p:grp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37A58FF6-EBAF-1EC1-7C97-F1B12DCCD296}"/>
                </a:ext>
              </a:extLst>
            </p:cNvPr>
            <p:cNvSpPr txBox="1"/>
            <p:nvPr/>
          </p:nvSpPr>
          <p:spPr>
            <a:xfrm>
              <a:off x="3149306" y="46772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/>
                <a:t>SORT + </a:t>
              </a:r>
              <a:r>
                <a:rPr kumimoji="1" lang="en-US" altLang="ja-JP" sz="1100" dirty="0" err="1"/>
                <a:t>DepthSORT</a:t>
              </a:r>
              <a:endParaRPr kumimoji="1" lang="ja-JP" altLang="en-US" sz="1100"/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6DF7F403-0AA6-0852-66C8-A97059FD8DBC}"/>
                </a:ext>
              </a:extLst>
            </p:cNvPr>
            <p:cNvSpPr txBox="1"/>
            <p:nvPr/>
          </p:nvSpPr>
          <p:spPr>
            <a:xfrm>
              <a:off x="6464665" y="46772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SKF </a:t>
              </a:r>
              <a:r>
                <a:rPr kumimoji="1" lang="en-US" altLang="ja-JP" sz="1100" dirty="0"/>
                <a:t>+ </a:t>
              </a:r>
              <a:r>
                <a:rPr kumimoji="1" lang="en-US" altLang="ja-JP" sz="1100" dirty="0" err="1"/>
                <a:t>DepthSORT</a:t>
              </a:r>
              <a:r>
                <a:rPr kumimoji="1" lang="en-US" altLang="ja-JP" sz="1100" dirty="0"/>
                <a:t> </a:t>
              </a:r>
              <a:r>
                <a:rPr kumimoji="1" lang="ja-JP" altLang="en-US" sz="1100"/>
                <a:t>（一部抜粋）</a:t>
              </a: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B7191319-C9E2-800F-086F-CA191FCB9109}"/>
                </a:ext>
              </a:extLst>
            </p:cNvPr>
            <p:cNvSpPr txBox="1"/>
            <p:nvPr/>
          </p:nvSpPr>
          <p:spPr>
            <a:xfrm>
              <a:off x="3158497" y="358643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only SKF</a:t>
              </a:r>
              <a:endParaRPr kumimoji="1" lang="en-US" altLang="ja-JP" sz="1100" dirty="0"/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61D372B8-861F-1323-890F-C3AEE2F81525}"/>
                </a:ext>
              </a:extLst>
            </p:cNvPr>
            <p:cNvSpPr txBox="1"/>
            <p:nvPr/>
          </p:nvSpPr>
          <p:spPr>
            <a:xfrm>
              <a:off x="6464665" y="358643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only SORT</a:t>
              </a:r>
              <a:endParaRPr kumimoji="1" lang="en-US" altLang="ja-JP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480287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69725F32-145F-D5C4-B298-147F545D330F}"/>
              </a:ext>
            </a:extLst>
          </p:cNvPr>
          <p:cNvGrpSpPr/>
          <p:nvPr/>
        </p:nvGrpSpPr>
        <p:grpSpPr>
          <a:xfrm>
            <a:off x="677907" y="601452"/>
            <a:ext cx="10836186" cy="5655096"/>
            <a:chOff x="496957" y="1039337"/>
            <a:chExt cx="10836186" cy="5655096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023A18B9-70F3-4750-2F9E-7DDF4EA76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5539" y="1328977"/>
              <a:ext cx="2425485" cy="2425485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30FB9334-5F48-8519-E636-7A961A6E6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07658" y="1328976"/>
              <a:ext cx="2425485" cy="2425485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602501AA-4425-77CE-89E7-4E65F8413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299" y="1328973"/>
              <a:ext cx="2425485" cy="2425485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A4B95880-2931-3F07-2432-D33C3AF33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63419" y="1328975"/>
              <a:ext cx="2425485" cy="2425485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03E20010-3953-13A3-E981-5C7838D45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1299" y="4114800"/>
              <a:ext cx="2425485" cy="2425485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7C3CF303-5F11-23C0-6ADD-19248AB7E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63419" y="4114798"/>
              <a:ext cx="2425485" cy="2425485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6CF9F78B-898E-2877-323E-B4E7D2E69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35539" y="4114796"/>
              <a:ext cx="2425485" cy="2425485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2B75DCDB-6C97-82B3-BF25-AD276652C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07658" y="4114794"/>
              <a:ext cx="2425485" cy="2425485"/>
            </a:xfrm>
            <a:prstGeom prst="rect">
              <a:avLst/>
            </a:prstGeom>
          </p:spPr>
        </p:pic>
        <p:sp>
          <p:nvSpPr>
            <p:cNvPr id="33" name="角丸四角形 32">
              <a:extLst>
                <a:ext uri="{FF2B5EF4-FFF2-40B4-BE49-F238E27FC236}">
                  <a16:creationId xmlns:a16="http://schemas.microsoft.com/office/drawing/2014/main" id="{A0D70B6B-01F8-FE6F-7A5A-7630397F995E}"/>
                </a:ext>
              </a:extLst>
            </p:cNvPr>
            <p:cNvSpPr/>
            <p:nvPr/>
          </p:nvSpPr>
          <p:spPr>
            <a:xfrm>
              <a:off x="496957" y="1270170"/>
              <a:ext cx="10836186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角丸四角形 33">
              <a:extLst>
                <a:ext uri="{FF2B5EF4-FFF2-40B4-BE49-F238E27FC236}">
                  <a16:creationId xmlns:a16="http://schemas.microsoft.com/office/drawing/2014/main" id="{5E40484C-B002-B55D-B951-56A73A2158A9}"/>
                </a:ext>
              </a:extLst>
            </p:cNvPr>
            <p:cNvSpPr/>
            <p:nvPr/>
          </p:nvSpPr>
          <p:spPr>
            <a:xfrm>
              <a:off x="496957" y="4114794"/>
              <a:ext cx="2519827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角丸四角形 34">
              <a:extLst>
                <a:ext uri="{FF2B5EF4-FFF2-40B4-BE49-F238E27FC236}">
                  <a16:creationId xmlns:a16="http://schemas.microsoft.com/office/drawing/2014/main" id="{2FD7C28E-6044-C8B3-3999-70261B8CE18D}"/>
                </a:ext>
              </a:extLst>
            </p:cNvPr>
            <p:cNvSpPr/>
            <p:nvPr/>
          </p:nvSpPr>
          <p:spPr>
            <a:xfrm>
              <a:off x="3244162" y="4114793"/>
              <a:ext cx="5316862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角丸四角形 35">
              <a:extLst>
                <a:ext uri="{FF2B5EF4-FFF2-40B4-BE49-F238E27FC236}">
                  <a16:creationId xmlns:a16="http://schemas.microsoft.com/office/drawing/2014/main" id="{C28DFE00-4B45-6E08-B2DB-8714525A736E}"/>
                </a:ext>
              </a:extLst>
            </p:cNvPr>
            <p:cNvSpPr/>
            <p:nvPr/>
          </p:nvSpPr>
          <p:spPr>
            <a:xfrm>
              <a:off x="8788402" y="4114792"/>
              <a:ext cx="2544741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6B79B2AE-6D66-E62A-A1B8-A7AA8F194B36}"/>
                </a:ext>
              </a:extLst>
            </p:cNvPr>
            <p:cNvSpPr txBox="1"/>
            <p:nvPr/>
          </p:nvSpPr>
          <p:spPr>
            <a:xfrm>
              <a:off x="1010074" y="1039337"/>
              <a:ext cx="52931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(a)</a:t>
              </a:r>
              <a:endParaRPr kumimoji="1" lang="ja-JP" altLang="en-US" sz="2400" b="1"/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B2111200-3C1C-344A-3ACF-F6167D2D17C3}"/>
                </a:ext>
              </a:extLst>
            </p:cNvPr>
            <p:cNvSpPr txBox="1"/>
            <p:nvPr/>
          </p:nvSpPr>
          <p:spPr>
            <a:xfrm>
              <a:off x="1003662" y="3877690"/>
              <a:ext cx="54213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(b)</a:t>
              </a:r>
              <a:endParaRPr kumimoji="1" lang="ja-JP" altLang="en-US" sz="2400" b="1"/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99472307-FF9C-74AB-9303-CFFED1B72017}"/>
                </a:ext>
              </a:extLst>
            </p:cNvPr>
            <p:cNvSpPr txBox="1"/>
            <p:nvPr/>
          </p:nvSpPr>
          <p:spPr>
            <a:xfrm>
              <a:off x="3801264" y="3877690"/>
              <a:ext cx="50526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(c)</a:t>
              </a:r>
              <a:endParaRPr kumimoji="1" lang="ja-JP" altLang="en-US" sz="2400" b="1"/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F051A517-5C1A-B858-E5AB-C729DA6FD408}"/>
                </a:ext>
              </a:extLst>
            </p:cNvPr>
            <p:cNvSpPr txBox="1"/>
            <p:nvPr/>
          </p:nvSpPr>
          <p:spPr>
            <a:xfrm>
              <a:off x="9345526" y="3877690"/>
              <a:ext cx="54213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(d)</a:t>
              </a:r>
              <a:endParaRPr kumimoji="1" lang="ja-JP" altLang="en-US" sz="2400" b="1"/>
            </a:p>
          </p:txBody>
        </p:sp>
      </p:grpSp>
    </p:spTree>
    <p:extLst>
      <p:ext uri="{BB962C8B-B14F-4D97-AF65-F5344CB8AC3E}">
        <p14:creationId xmlns:p14="http://schemas.microsoft.com/office/powerpoint/2010/main" val="2147705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2E55232C-46D4-19D7-2417-D7D3EE7E3D77}"/>
              </a:ext>
            </a:extLst>
          </p:cNvPr>
          <p:cNvGrpSpPr/>
          <p:nvPr/>
        </p:nvGrpSpPr>
        <p:grpSpPr>
          <a:xfrm>
            <a:off x="609600" y="339654"/>
            <a:ext cx="10972800" cy="6178692"/>
            <a:chOff x="609601" y="363255"/>
            <a:chExt cx="10972800" cy="617869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384EC27-CF42-D3DB-F155-13A21CDE1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1" y="6858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C72238D4-8A80-77D0-D391-6FBC677E8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7201" y="6858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0FC980BF-17A6-7BD8-B33C-0CC2C9566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24801" y="685800"/>
              <a:ext cx="3657600" cy="2743200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D019A15A-DAA9-4D82-E2E6-83603FD02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8401" y="3798747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BFD7B9EE-09EE-2A1F-37F7-465A95B6F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1" y="3798747"/>
              <a:ext cx="3657600" cy="2743200"/>
            </a:xfrm>
            <a:prstGeom prst="rect">
              <a:avLst/>
            </a:prstGeom>
          </p:spPr>
        </p:pic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CD70D0DF-A994-695E-A9B3-E52BB2536EFB}"/>
                </a:ext>
              </a:extLst>
            </p:cNvPr>
            <p:cNvSpPr txBox="1"/>
            <p:nvPr/>
          </p:nvSpPr>
          <p:spPr>
            <a:xfrm>
              <a:off x="2204581" y="36325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ja-JP" altLang="en-US"/>
            </a:p>
          </p:txBody>
        </p:sp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DCE344A5-B4D0-7E91-46CA-3480E00C2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r="82539"/>
            <a:stretch/>
          </p:blipFill>
          <p:spPr>
            <a:xfrm>
              <a:off x="1975175" y="504972"/>
              <a:ext cx="926453" cy="233046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8551C6A2-CE24-F062-5B90-076E82B34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9143" r="63395"/>
            <a:stretch/>
          </p:blipFill>
          <p:spPr>
            <a:xfrm>
              <a:off x="5761068" y="504972"/>
              <a:ext cx="926454" cy="233046"/>
            </a:xfrm>
            <a:prstGeom prst="rect">
              <a:avLst/>
            </a:prstGeom>
          </p:spPr>
        </p:pic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896E6D5F-F408-5B1E-1813-DEB6AD79A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38673" r="43867"/>
            <a:stretch/>
          </p:blipFill>
          <p:spPr>
            <a:xfrm>
              <a:off x="9546962" y="504972"/>
              <a:ext cx="926454" cy="233046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908F42A2-4A47-1D8C-AEE1-8BF6AD4FF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58201" r="21658"/>
            <a:stretch/>
          </p:blipFill>
          <p:spPr>
            <a:xfrm>
              <a:off x="4048849" y="3565701"/>
              <a:ext cx="1068604" cy="233046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4206DD54-E73C-587A-75BF-02E4DA2E3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80094"/>
            <a:stretch/>
          </p:blipFill>
          <p:spPr>
            <a:xfrm>
              <a:off x="7706449" y="3565701"/>
              <a:ext cx="1056180" cy="2330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3307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7BD47F5C-E979-FF26-4BFB-313E48B6CAEE}"/>
              </a:ext>
            </a:extLst>
          </p:cNvPr>
          <p:cNvGrpSpPr/>
          <p:nvPr/>
        </p:nvGrpSpPr>
        <p:grpSpPr>
          <a:xfrm>
            <a:off x="340500" y="2057400"/>
            <a:ext cx="10972800" cy="2743200"/>
            <a:chOff x="340500" y="2057400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6AEA5C5B-3BA7-0B3A-B418-49F71245D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8100" y="20574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72406B5C-9F3E-4050-569A-915856E22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5700" y="20574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EF0F1419-40A1-775D-3186-5DCB8B8E5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500" y="20574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7375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7DFD8270-A6C6-73E8-4B48-F86CEFD96BB7}"/>
              </a:ext>
            </a:extLst>
          </p:cNvPr>
          <p:cNvGrpSpPr/>
          <p:nvPr/>
        </p:nvGrpSpPr>
        <p:grpSpPr>
          <a:xfrm>
            <a:off x="1429950" y="661068"/>
            <a:ext cx="8511750" cy="4534632"/>
            <a:chOff x="1429950" y="661068"/>
            <a:chExt cx="8511750" cy="4534632"/>
          </a:xfrm>
        </p:grpSpPr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72D3E58A-EDCA-43EA-4130-0EB1425CB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9950" y="3067762"/>
              <a:ext cx="2837250" cy="2127938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3C3B159D-9A95-D705-16D6-C80F2FD78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4450" y="3067762"/>
              <a:ext cx="2837250" cy="2127938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0A973A90-234C-7CF2-3CAF-BEE73074C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67200" y="3067762"/>
              <a:ext cx="2837250" cy="2127938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ED8E9327-F856-1448-5AEA-6F4DB4361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9950" y="661068"/>
              <a:ext cx="2837250" cy="2127938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42653A7F-6AE9-B40C-4757-9C1AC3608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4450" y="661068"/>
              <a:ext cx="2837250" cy="2127938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1674BFA8-4089-4BF5-1326-447259E97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67200" y="661068"/>
              <a:ext cx="2837250" cy="21279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7669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13E637A2-6951-6B48-CEAA-78987BC08019}"/>
              </a:ext>
            </a:extLst>
          </p:cNvPr>
          <p:cNvGrpSpPr/>
          <p:nvPr/>
        </p:nvGrpSpPr>
        <p:grpSpPr>
          <a:xfrm>
            <a:off x="492900" y="1369200"/>
            <a:ext cx="6678134" cy="2504300"/>
            <a:chOff x="492900" y="1369200"/>
            <a:chExt cx="6678134" cy="25043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9B545EB-E59C-1631-EA71-7BB47D3FC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31967" y="1369200"/>
              <a:ext cx="3339067" cy="25043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DF58F405-0A44-A78E-CE26-210D3CEC5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900" y="1369200"/>
              <a:ext cx="3339067" cy="2504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7648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280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暗い, 座る, 明かり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CEB8EC8B-9FCA-E1D4-D6A1-2520B3E61903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50709" t="40658" r="40176" b="48409"/>
          <a:stretch/>
        </p:blipFill>
        <p:spPr>
          <a:xfrm>
            <a:off x="3285066" y="2125134"/>
            <a:ext cx="2880000" cy="2880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8C066E56-D04A-D244-0EDE-5AE7A9DB3860}"/>
                  </a:ext>
                </a:extLst>
              </p14:cNvPr>
              <p14:cNvContentPartPr/>
              <p14:nvPr/>
            </p14:nvContentPartPr>
            <p14:xfrm>
              <a:off x="4481705" y="3390136"/>
              <a:ext cx="370440" cy="331560"/>
            </p14:xfrm>
          </p:contentPart>
        </mc:Choice>
        <mc:Fallback xmlns=""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8C066E56-D04A-D244-0EDE-5AE7A9DB38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46065" y="3354496"/>
                <a:ext cx="44208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637E1C12-0A6B-E61A-1DE5-32EF6AD8A5E3}"/>
                  </a:ext>
                </a:extLst>
              </p14:cNvPr>
              <p14:cNvContentPartPr/>
              <p14:nvPr/>
            </p14:nvContentPartPr>
            <p14:xfrm>
              <a:off x="4717145" y="3049216"/>
              <a:ext cx="409320" cy="36360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637E1C12-0A6B-E61A-1DE5-32EF6AD8A5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81505" y="3013576"/>
                <a:ext cx="48096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インク 15">
                <a:extLst>
                  <a:ext uri="{FF2B5EF4-FFF2-40B4-BE49-F238E27FC236}">
                    <a16:creationId xmlns:a16="http://schemas.microsoft.com/office/drawing/2014/main" id="{50F7793F-E12A-EC9B-B2FD-01E6ED310BBD}"/>
                  </a:ext>
                </a:extLst>
              </p14:cNvPr>
              <p14:cNvContentPartPr/>
              <p14:nvPr/>
            </p14:nvContentPartPr>
            <p14:xfrm>
              <a:off x="4178008" y="3526363"/>
              <a:ext cx="420840" cy="595800"/>
            </p14:xfrm>
          </p:contentPart>
        </mc:Choice>
        <mc:Fallback xmlns="">
          <p:pic>
            <p:nvPicPr>
              <p:cNvPr id="16" name="インク 15">
                <a:extLst>
                  <a:ext uri="{FF2B5EF4-FFF2-40B4-BE49-F238E27FC236}">
                    <a16:creationId xmlns:a16="http://schemas.microsoft.com/office/drawing/2014/main" id="{50F7793F-E12A-EC9B-B2FD-01E6ED310B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42008" y="3490363"/>
                <a:ext cx="492480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インク 16">
                <a:extLst>
                  <a:ext uri="{FF2B5EF4-FFF2-40B4-BE49-F238E27FC236}">
                    <a16:creationId xmlns:a16="http://schemas.microsoft.com/office/drawing/2014/main" id="{3259281C-E192-0EC9-A45B-C553610F8560}"/>
                  </a:ext>
                </a:extLst>
              </p14:cNvPr>
              <p14:cNvContentPartPr/>
              <p14:nvPr/>
            </p14:nvContentPartPr>
            <p14:xfrm>
              <a:off x="4326328" y="2378323"/>
              <a:ext cx="560880" cy="564120"/>
            </p14:xfrm>
          </p:contentPart>
        </mc:Choice>
        <mc:Fallback xmlns="">
          <p:pic>
            <p:nvPicPr>
              <p:cNvPr id="17" name="インク 16">
                <a:extLst>
                  <a:ext uri="{FF2B5EF4-FFF2-40B4-BE49-F238E27FC236}">
                    <a16:creationId xmlns:a16="http://schemas.microsoft.com/office/drawing/2014/main" id="{3259281C-E192-0EC9-A45B-C553610F856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90328" y="2342323"/>
                <a:ext cx="632520" cy="63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インク 17">
                <a:extLst>
                  <a:ext uri="{FF2B5EF4-FFF2-40B4-BE49-F238E27FC236}">
                    <a16:creationId xmlns:a16="http://schemas.microsoft.com/office/drawing/2014/main" id="{DEC2C6C3-5C89-A5AE-9A93-D38128394D50}"/>
                  </a:ext>
                </a:extLst>
              </p14:cNvPr>
              <p14:cNvContentPartPr/>
              <p14:nvPr/>
            </p14:nvContentPartPr>
            <p14:xfrm>
              <a:off x="4286008" y="3001483"/>
              <a:ext cx="429120" cy="461880"/>
            </p14:xfrm>
          </p:contentPart>
        </mc:Choice>
        <mc:Fallback xmlns="">
          <p:pic>
            <p:nvPicPr>
              <p:cNvPr id="18" name="インク 17">
                <a:extLst>
                  <a:ext uri="{FF2B5EF4-FFF2-40B4-BE49-F238E27FC236}">
                    <a16:creationId xmlns:a16="http://schemas.microsoft.com/office/drawing/2014/main" id="{DEC2C6C3-5C89-A5AE-9A93-D38128394D5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50368" y="2965483"/>
                <a:ext cx="500760" cy="5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インク 18">
                <a:extLst>
                  <a:ext uri="{FF2B5EF4-FFF2-40B4-BE49-F238E27FC236}">
                    <a16:creationId xmlns:a16="http://schemas.microsoft.com/office/drawing/2014/main" id="{6CD226A3-EDAA-8366-DC8F-8556E3881430}"/>
                  </a:ext>
                </a:extLst>
              </p14:cNvPr>
              <p14:cNvContentPartPr/>
              <p14:nvPr/>
            </p14:nvContentPartPr>
            <p14:xfrm>
              <a:off x="3319408" y="3045403"/>
              <a:ext cx="888120" cy="382680"/>
            </p14:xfrm>
          </p:contentPart>
        </mc:Choice>
        <mc:Fallback xmlns="">
          <p:pic>
            <p:nvPicPr>
              <p:cNvPr id="19" name="インク 18">
                <a:extLst>
                  <a:ext uri="{FF2B5EF4-FFF2-40B4-BE49-F238E27FC236}">
                    <a16:creationId xmlns:a16="http://schemas.microsoft.com/office/drawing/2014/main" id="{6CD226A3-EDAA-8366-DC8F-8556E388143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83768" y="3009403"/>
                <a:ext cx="959760" cy="45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4235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64173C29-AA5E-5260-8D5F-A4316FD36245}"/>
              </a:ext>
            </a:extLst>
          </p:cNvPr>
          <p:cNvGrpSpPr/>
          <p:nvPr/>
        </p:nvGrpSpPr>
        <p:grpSpPr>
          <a:xfrm>
            <a:off x="2333007" y="583876"/>
            <a:ext cx="7525986" cy="5690248"/>
            <a:chOff x="1772390" y="95015"/>
            <a:chExt cx="7525986" cy="5690248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5A97F7C-F0B6-F540-F898-59CF7CEC5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2390" y="3276601"/>
              <a:ext cx="2508662" cy="2508662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1E0510A9-594F-D844-A8B4-2D0AD740C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1052" y="3276601"/>
              <a:ext cx="2508662" cy="2508662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089D549-8249-372B-07F2-9861FA538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9714" y="295070"/>
              <a:ext cx="2508662" cy="2508662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2AD77900-BFA5-AB05-E66F-9AA53331C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2390" y="295070"/>
              <a:ext cx="2508662" cy="2508662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C2941075-FBCB-E28F-733D-B9D54D813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81052" y="295070"/>
              <a:ext cx="2508662" cy="2508662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9EB998E9-C7C1-B958-EF1D-0D497AFFC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89714" y="3276601"/>
              <a:ext cx="2508662" cy="2508662"/>
            </a:xfrm>
            <a:prstGeom prst="rect">
              <a:avLst/>
            </a:prstGeom>
          </p:spPr>
        </p:pic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767AE7F2-E48C-E11A-6792-134ED162F1C1}"/>
                </a:ext>
              </a:extLst>
            </p:cNvPr>
            <p:cNvSpPr txBox="1"/>
            <p:nvPr/>
          </p:nvSpPr>
          <p:spPr>
            <a:xfrm>
              <a:off x="2637512" y="95015"/>
              <a:ext cx="7784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n</a:t>
              </a:r>
              <a:endParaRPr kumimoji="1" lang="ja-JP" altLang="en-US" sz="2000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79F5468B-1B3A-C358-E84D-A7AE1E25839B}"/>
                </a:ext>
              </a:extLst>
            </p:cNvPr>
            <p:cNvSpPr txBox="1"/>
            <p:nvPr/>
          </p:nvSpPr>
          <p:spPr>
            <a:xfrm>
              <a:off x="7619569" y="95015"/>
              <a:ext cx="848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m</a:t>
              </a:r>
              <a:endParaRPr kumimoji="1" lang="ja-JP" altLang="en-US" sz="2000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45F62822-1B4E-9300-2462-D981752899DC}"/>
                </a:ext>
              </a:extLst>
            </p:cNvPr>
            <p:cNvSpPr txBox="1"/>
            <p:nvPr/>
          </p:nvSpPr>
          <p:spPr>
            <a:xfrm>
              <a:off x="5163005" y="95015"/>
              <a:ext cx="7447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s</a:t>
              </a:r>
              <a:endParaRPr kumimoji="1" lang="ja-JP" altLang="en-US" sz="2000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6CAA794E-D3F1-E145-1B37-8217D3359453}"/>
                </a:ext>
              </a:extLst>
            </p:cNvPr>
            <p:cNvSpPr txBox="1"/>
            <p:nvPr/>
          </p:nvSpPr>
          <p:spPr>
            <a:xfrm>
              <a:off x="2637512" y="3076546"/>
              <a:ext cx="7784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b</a:t>
              </a:r>
              <a:endParaRPr kumimoji="1" lang="ja-JP" altLang="en-US" sz="200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AF3F990F-5560-3DCB-772E-191915306781}"/>
                </a:ext>
              </a:extLst>
            </p:cNvPr>
            <p:cNvSpPr txBox="1"/>
            <p:nvPr/>
          </p:nvSpPr>
          <p:spPr>
            <a:xfrm>
              <a:off x="7666857" y="3076546"/>
              <a:ext cx="7543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x</a:t>
              </a:r>
              <a:endParaRPr kumimoji="1" lang="ja-JP" altLang="en-US" sz="2000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801E4FB3-27CA-5CAA-E1E7-EDE449A305DA}"/>
                </a:ext>
              </a:extLst>
            </p:cNvPr>
            <p:cNvSpPr txBox="1"/>
            <p:nvPr/>
          </p:nvSpPr>
          <p:spPr>
            <a:xfrm>
              <a:off x="5183844" y="3076546"/>
              <a:ext cx="7030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l</a:t>
              </a:r>
              <a:endParaRPr kumimoji="1" lang="ja-JP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3767824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E307CB63-BDE6-FD19-DEAE-267311391FFB}"/>
              </a:ext>
            </a:extLst>
          </p:cNvPr>
          <p:cNvGrpSpPr/>
          <p:nvPr/>
        </p:nvGrpSpPr>
        <p:grpSpPr>
          <a:xfrm>
            <a:off x="516788" y="396326"/>
            <a:ext cx="11158423" cy="6065347"/>
            <a:chOff x="516788" y="396326"/>
            <a:chExt cx="11158423" cy="6065347"/>
          </a:xfrm>
        </p:grpSpPr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E23B11FD-6217-6FB5-D06B-61C024E651A7}"/>
                </a:ext>
              </a:extLst>
            </p:cNvPr>
            <p:cNvGrpSpPr/>
            <p:nvPr/>
          </p:nvGrpSpPr>
          <p:grpSpPr>
            <a:xfrm>
              <a:off x="3088644" y="1835976"/>
              <a:ext cx="8356231" cy="3010187"/>
              <a:chOff x="2183487" y="1643605"/>
              <a:chExt cx="8356231" cy="3010187"/>
            </a:xfrm>
          </p:grpSpPr>
          <p:pic>
            <p:nvPicPr>
              <p:cNvPr id="21" name="図 20" descr="テーブル, 小さい, 項目, 写真 が含まれている画像&#10;&#10;自動的に生成された説明">
                <a:extLst>
                  <a:ext uri="{FF2B5EF4-FFF2-40B4-BE49-F238E27FC236}">
                    <a16:creationId xmlns:a16="http://schemas.microsoft.com/office/drawing/2014/main" id="{19FBC490-3BA4-54DC-C0B6-34C4D019EF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050" r="40566" b="79918"/>
              <a:stretch/>
            </p:blipFill>
            <p:spPr>
              <a:xfrm>
                <a:off x="2294997" y="2049726"/>
                <a:ext cx="2964179" cy="260406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</p:pic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48E58E3D-24EB-97FD-DEC3-D9C43DF26370}"/>
                  </a:ext>
                </a:extLst>
              </p:cNvPr>
              <p:cNvSpPr/>
              <p:nvPr/>
            </p:nvSpPr>
            <p:spPr>
              <a:xfrm>
                <a:off x="2183487" y="2049726"/>
                <a:ext cx="2096429" cy="260406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円/楕円 22">
                <a:extLst>
                  <a:ext uri="{FF2B5EF4-FFF2-40B4-BE49-F238E27FC236}">
                    <a16:creationId xmlns:a16="http://schemas.microsoft.com/office/drawing/2014/main" id="{2EC47A8A-4079-666D-E969-F6F774B5EDCC}"/>
                  </a:ext>
                </a:extLst>
              </p:cNvPr>
              <p:cNvSpPr/>
              <p:nvPr/>
            </p:nvSpPr>
            <p:spPr>
              <a:xfrm>
                <a:off x="6632823" y="2824992"/>
                <a:ext cx="256478" cy="256478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フリーフォーム 23">
                <a:extLst>
                  <a:ext uri="{FF2B5EF4-FFF2-40B4-BE49-F238E27FC236}">
                    <a16:creationId xmlns:a16="http://schemas.microsoft.com/office/drawing/2014/main" id="{7B8EC9F9-1053-9ABA-FB07-67BC514C4264}"/>
                  </a:ext>
                </a:extLst>
              </p:cNvPr>
              <p:cNvSpPr/>
              <p:nvPr/>
            </p:nvSpPr>
            <p:spPr>
              <a:xfrm>
                <a:off x="3722355" y="2648802"/>
                <a:ext cx="2843561" cy="906952"/>
              </a:xfrm>
              <a:custGeom>
                <a:avLst/>
                <a:gdLst>
                  <a:gd name="connsiteX0" fmla="*/ 0 w 2843561"/>
                  <a:gd name="connsiteY0" fmla="*/ 354610 h 906952"/>
                  <a:gd name="connsiteX1" fmla="*/ 1416205 w 2843561"/>
                  <a:gd name="connsiteY1" fmla="*/ 901019 h 906952"/>
                  <a:gd name="connsiteX2" fmla="*/ 2152185 w 2843561"/>
                  <a:gd name="connsiteY2" fmla="*/ 42375 h 906952"/>
                  <a:gd name="connsiteX3" fmla="*/ 2843561 w 2843561"/>
                  <a:gd name="connsiteY3" fmla="*/ 209644 h 90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3561" h="906952">
                    <a:moveTo>
                      <a:pt x="0" y="354610"/>
                    </a:moveTo>
                    <a:cubicBezTo>
                      <a:pt x="528754" y="653834"/>
                      <a:pt x="1057508" y="953058"/>
                      <a:pt x="1416205" y="901019"/>
                    </a:cubicBezTo>
                    <a:cubicBezTo>
                      <a:pt x="1774902" y="848980"/>
                      <a:pt x="1914292" y="157604"/>
                      <a:pt x="2152185" y="42375"/>
                    </a:cubicBezTo>
                    <a:cubicBezTo>
                      <a:pt x="2390078" y="-72854"/>
                      <a:pt x="2616819" y="68395"/>
                      <a:pt x="2843561" y="209644"/>
                    </a:cubicBezTo>
                  </a:path>
                </a:pathLst>
              </a:custGeom>
              <a:ln w="31750">
                <a:tailEnd type="arrow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円/楕円 24">
                <a:extLst>
                  <a:ext uri="{FF2B5EF4-FFF2-40B4-BE49-F238E27FC236}">
                    <a16:creationId xmlns:a16="http://schemas.microsoft.com/office/drawing/2014/main" id="{C1ECC828-4A95-F75B-2929-DA8C5CF5AD38}"/>
                  </a:ext>
                </a:extLst>
              </p:cNvPr>
              <p:cNvSpPr/>
              <p:nvPr/>
            </p:nvSpPr>
            <p:spPr>
              <a:xfrm>
                <a:off x="6015789" y="2546212"/>
                <a:ext cx="256478" cy="256478"/>
              </a:xfrm>
              <a:prstGeom prst="ellipse">
                <a:avLst/>
              </a:prstGeom>
              <a:solidFill>
                <a:schemeClr val="tx1">
                  <a:alpha val="8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円/楕円 25">
                <a:extLst>
                  <a:ext uri="{FF2B5EF4-FFF2-40B4-BE49-F238E27FC236}">
                    <a16:creationId xmlns:a16="http://schemas.microsoft.com/office/drawing/2014/main" id="{20281206-AF01-F073-0C9C-CE77F2C33F66}"/>
                  </a:ext>
                </a:extLst>
              </p:cNvPr>
              <p:cNvSpPr/>
              <p:nvPr/>
            </p:nvSpPr>
            <p:spPr>
              <a:xfrm>
                <a:off x="5542342" y="2789441"/>
                <a:ext cx="256478" cy="256478"/>
              </a:xfrm>
              <a:prstGeom prst="ellipse">
                <a:avLst/>
              </a:prstGeom>
              <a:solidFill>
                <a:schemeClr val="tx1">
                  <a:alpha val="7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円/楕円 26">
                <a:extLst>
                  <a:ext uri="{FF2B5EF4-FFF2-40B4-BE49-F238E27FC236}">
                    <a16:creationId xmlns:a16="http://schemas.microsoft.com/office/drawing/2014/main" id="{D760C938-C6DE-18EC-0CE9-CD1853A274E3}"/>
                  </a:ext>
                </a:extLst>
              </p:cNvPr>
              <p:cNvSpPr/>
              <p:nvPr/>
            </p:nvSpPr>
            <p:spPr>
              <a:xfrm>
                <a:off x="5240590" y="3299276"/>
                <a:ext cx="256478" cy="256478"/>
              </a:xfrm>
              <a:prstGeom prst="ellipse">
                <a:avLst/>
              </a:prstGeom>
              <a:solidFill>
                <a:schemeClr val="tx1">
                  <a:alpha val="6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円/楕円 27">
                <a:extLst>
                  <a:ext uri="{FF2B5EF4-FFF2-40B4-BE49-F238E27FC236}">
                    <a16:creationId xmlns:a16="http://schemas.microsoft.com/office/drawing/2014/main" id="{DFDEB182-5C43-303A-20AD-9CBE491F275B}"/>
                  </a:ext>
                </a:extLst>
              </p:cNvPr>
              <p:cNvSpPr/>
              <p:nvPr/>
            </p:nvSpPr>
            <p:spPr>
              <a:xfrm>
                <a:off x="4688794" y="3401866"/>
                <a:ext cx="256478" cy="256478"/>
              </a:xfrm>
              <a:prstGeom prst="ellipse">
                <a:avLst/>
              </a:prstGeom>
              <a:solidFill>
                <a:schemeClr val="tx1">
                  <a:alpha val="5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円/楕円 28">
                <a:extLst>
                  <a:ext uri="{FF2B5EF4-FFF2-40B4-BE49-F238E27FC236}">
                    <a16:creationId xmlns:a16="http://schemas.microsoft.com/office/drawing/2014/main" id="{DBEBE366-48D8-0826-0789-9F9DAAB94AB4}"/>
                  </a:ext>
                </a:extLst>
              </p:cNvPr>
              <p:cNvSpPr/>
              <p:nvPr/>
            </p:nvSpPr>
            <p:spPr>
              <a:xfrm>
                <a:off x="4109957" y="3158680"/>
                <a:ext cx="256478" cy="256478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角丸四角形 29">
                <a:extLst>
                  <a:ext uri="{FF2B5EF4-FFF2-40B4-BE49-F238E27FC236}">
                    <a16:creationId xmlns:a16="http://schemas.microsoft.com/office/drawing/2014/main" id="{47CBFAE0-80DA-4FA8-8414-150A3C50207C}"/>
                  </a:ext>
                </a:extLst>
              </p:cNvPr>
              <p:cNvSpPr/>
              <p:nvPr/>
            </p:nvSpPr>
            <p:spPr>
              <a:xfrm>
                <a:off x="3572552" y="2926593"/>
                <a:ext cx="293250" cy="174016"/>
              </a:xfrm>
              <a:prstGeom prst="roundRect">
                <a:avLst>
                  <a:gd name="adj" fmla="val 39268"/>
                </a:avLst>
              </a:prstGeom>
              <a:solidFill>
                <a:schemeClr val="tx1">
                  <a:alpha val="3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31" name="グループ化 30">
                <a:extLst>
                  <a:ext uri="{FF2B5EF4-FFF2-40B4-BE49-F238E27FC236}">
                    <a16:creationId xmlns:a16="http://schemas.microsoft.com/office/drawing/2014/main" id="{DF839856-DFA9-3530-82D1-9F10FA70173F}"/>
                  </a:ext>
                </a:extLst>
              </p:cNvPr>
              <p:cNvGrpSpPr/>
              <p:nvPr/>
            </p:nvGrpSpPr>
            <p:grpSpPr>
              <a:xfrm flipH="1">
                <a:off x="7028880" y="1643605"/>
                <a:ext cx="2514472" cy="1274075"/>
                <a:chOff x="5795755" y="796412"/>
                <a:chExt cx="3456038" cy="1693838"/>
              </a:xfrm>
            </p:grpSpPr>
            <p:pic>
              <p:nvPicPr>
                <p:cNvPr id="33" name="グラフィックス 32" descr="ロボット ハンド 単色塗りつぶし">
                  <a:extLst>
                    <a:ext uri="{FF2B5EF4-FFF2-40B4-BE49-F238E27FC236}">
                      <a16:creationId xmlns:a16="http://schemas.microsoft.com/office/drawing/2014/main" id="{6C437D56-B551-DEDB-0650-62E1CC3352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t="14671" b="38381"/>
                <a:stretch/>
              </p:blipFill>
              <p:spPr>
                <a:xfrm>
                  <a:off x="5795755" y="796412"/>
                  <a:ext cx="3456038" cy="1622552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34" name="インク 33">
                      <a:extLst>
                        <a:ext uri="{FF2B5EF4-FFF2-40B4-BE49-F238E27FC236}">
                          <a16:creationId xmlns:a16="http://schemas.microsoft.com/office/drawing/2014/main" id="{703BEB7A-A5BA-B4EF-B94E-4D43CB1DB5C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13428" y="2171650"/>
                    <a:ext cx="234720" cy="360"/>
                  </p14:xfrm>
                </p:contentPart>
              </mc:Choice>
              <mc:Fallback xmlns="">
                <p:pic>
                  <p:nvPicPr>
                    <p:cNvPr id="33" name="インク 32">
                      <a:extLst>
                        <a:ext uri="{FF2B5EF4-FFF2-40B4-BE49-F238E27FC236}">
                          <a16:creationId xmlns:a16="http://schemas.microsoft.com/office/drawing/2014/main" id="{7D26DC94-27C9-6AE5-A2F5-CF410D671C24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7088721" y="2135650"/>
                      <a:ext cx="283641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35" name="インク 34">
                      <a:extLst>
                        <a:ext uri="{FF2B5EF4-FFF2-40B4-BE49-F238E27FC236}">
                          <a16:creationId xmlns:a16="http://schemas.microsoft.com/office/drawing/2014/main" id="{E7E6E2E7-80FB-0B58-B719-9EBC3A2342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61587" y="2290090"/>
                    <a:ext cx="390240" cy="57240"/>
                  </p14:xfrm>
                </p:contentPart>
              </mc:Choice>
              <mc:Fallback xmlns="">
                <p:pic>
                  <p:nvPicPr>
                    <p:cNvPr id="34" name="インク 33">
                      <a:extLst>
                        <a:ext uri="{FF2B5EF4-FFF2-40B4-BE49-F238E27FC236}">
                          <a16:creationId xmlns:a16="http://schemas.microsoft.com/office/drawing/2014/main" id="{14333B33-BBE6-B3AB-656A-087D6CE60242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7036888" y="2242390"/>
                      <a:ext cx="439143" cy="1521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36" name="インク 35">
                      <a:extLst>
                        <a:ext uri="{FF2B5EF4-FFF2-40B4-BE49-F238E27FC236}">
                          <a16:creationId xmlns:a16="http://schemas.microsoft.com/office/drawing/2014/main" id="{DFA3599C-DA5F-FE98-83CA-E7BAA7DC23B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65781" y="1856473"/>
                    <a:ext cx="187560" cy="588960"/>
                  </p14:xfrm>
                </p:contentPart>
              </mc:Choice>
              <mc:Fallback xmlns="">
                <p:pic>
                  <p:nvPicPr>
                    <p:cNvPr id="35" name="インク 34">
                      <a:extLst>
                        <a:ext uri="{FF2B5EF4-FFF2-40B4-BE49-F238E27FC236}">
                          <a16:creationId xmlns:a16="http://schemas.microsoft.com/office/drawing/2014/main" id="{46A9ABBA-DE42-C8A8-93C1-44F1E4D8D9D1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7079405" y="1772746"/>
                      <a:ext cx="359819" cy="75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37" name="インク 36">
                      <a:extLst>
                        <a:ext uri="{FF2B5EF4-FFF2-40B4-BE49-F238E27FC236}">
                          <a16:creationId xmlns:a16="http://schemas.microsoft.com/office/drawing/2014/main" id="{BFE1426A-444D-50CD-4DB6-63BEE983F03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13789" y="1512850"/>
                    <a:ext cx="1103759" cy="977400"/>
                  </p14:xfrm>
                </p:contentPart>
              </mc:Choice>
              <mc:Fallback xmlns="">
                <p:pic>
                  <p:nvPicPr>
                    <p:cNvPr id="36" name="インク 35">
                      <a:extLst>
                        <a:ext uri="{FF2B5EF4-FFF2-40B4-BE49-F238E27FC236}">
                          <a16:creationId xmlns:a16="http://schemas.microsoft.com/office/drawing/2014/main" id="{F5E79C91-929D-335E-6344-BDDF92B00BBA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6127210" y="1429128"/>
                      <a:ext cx="1276422" cy="114436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38" name="インク 37">
                      <a:extLst>
                        <a:ext uri="{FF2B5EF4-FFF2-40B4-BE49-F238E27FC236}">
                          <a16:creationId xmlns:a16="http://schemas.microsoft.com/office/drawing/2014/main" id="{3168BC89-C559-0885-9B40-1A02058C5F8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05071" y="1974732"/>
                    <a:ext cx="1396079" cy="438120"/>
                  </p14:xfrm>
                </p:contentPart>
              </mc:Choice>
              <mc:Fallback xmlns="">
                <p:pic>
                  <p:nvPicPr>
                    <p:cNvPr id="37" name="インク 36">
                      <a:extLst>
                        <a:ext uri="{FF2B5EF4-FFF2-40B4-BE49-F238E27FC236}">
                          <a16:creationId xmlns:a16="http://schemas.microsoft.com/office/drawing/2014/main" id="{8AA90D72-B9B3-D0AD-9942-A298940C2516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6018496" y="1891030"/>
                      <a:ext cx="1568734" cy="60504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B1E9A48E-2164-0AF1-BBF0-1D20859876CB}"/>
                  </a:ext>
                </a:extLst>
              </p:cNvPr>
              <p:cNvSpPr txBox="1"/>
              <p:nvPr/>
            </p:nvSpPr>
            <p:spPr>
              <a:xfrm>
                <a:off x="7280492" y="3054917"/>
                <a:ext cx="32592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/>
                  <a:t>ロボットで一つずつ分取</a:t>
                </a:r>
                <a:endParaRPr kumimoji="1" lang="en-US" altLang="ja-JP" sz="2400" dirty="0"/>
              </a:p>
            </p:txBody>
          </p:sp>
        </p:grpSp>
        <p:grpSp>
          <p:nvGrpSpPr>
            <p:cNvPr id="4" name="グループ化 3">
              <a:extLst>
                <a:ext uri="{FF2B5EF4-FFF2-40B4-BE49-F238E27FC236}">
                  <a16:creationId xmlns:a16="http://schemas.microsoft.com/office/drawing/2014/main" id="{516EDF16-B1C5-DF6E-B2ED-1B4ADF738903}"/>
                </a:ext>
              </a:extLst>
            </p:cNvPr>
            <p:cNvGrpSpPr/>
            <p:nvPr/>
          </p:nvGrpSpPr>
          <p:grpSpPr>
            <a:xfrm>
              <a:off x="1870260" y="688914"/>
              <a:ext cx="4126577" cy="1350648"/>
              <a:chOff x="1018665" y="552514"/>
              <a:chExt cx="4126577" cy="1350648"/>
            </a:xfrm>
          </p:grpSpPr>
          <p:pic>
            <p:nvPicPr>
              <p:cNvPr id="19" name="グラフィックス 18" descr="ビデオ カメラ 単色塗りつぶし">
                <a:extLst>
                  <a:ext uri="{FF2B5EF4-FFF2-40B4-BE49-F238E27FC236}">
                    <a16:creationId xmlns:a16="http://schemas.microsoft.com/office/drawing/2014/main" id="{A2C46460-E492-A838-802F-E995BFD9B4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 rot="2601383">
                <a:off x="1018665" y="552514"/>
                <a:ext cx="1350648" cy="1350648"/>
              </a:xfrm>
              <a:prstGeom prst="rect">
                <a:avLst/>
              </a:prstGeom>
            </p:spPr>
          </p:pic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A9D09366-714B-821B-B199-7F89928C84DE}"/>
                  </a:ext>
                </a:extLst>
              </p:cNvPr>
              <p:cNvSpPr txBox="1"/>
              <p:nvPr/>
            </p:nvSpPr>
            <p:spPr>
              <a:xfrm>
                <a:off x="2543248" y="830540"/>
                <a:ext cx="26019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/>
                  <a:t>顕微鏡画像を取得</a:t>
                </a:r>
                <a:endParaRPr kumimoji="1" lang="en-US" altLang="ja-JP" sz="2400" dirty="0"/>
              </a:p>
            </p:txBody>
          </p:sp>
        </p:grpSp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9A452EBC-C39A-0BEB-A05F-CA7D2C9C0715}"/>
                </a:ext>
              </a:extLst>
            </p:cNvPr>
            <p:cNvGrpSpPr/>
            <p:nvPr/>
          </p:nvGrpSpPr>
          <p:grpSpPr>
            <a:xfrm>
              <a:off x="516788" y="3151048"/>
              <a:ext cx="1376626" cy="1239840"/>
              <a:chOff x="5774309" y="665534"/>
              <a:chExt cx="1376626" cy="1239840"/>
            </a:xfrm>
          </p:grpSpPr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230F3170-C407-C920-FA16-11ACFEA1C2CF}"/>
                  </a:ext>
                </a:extLst>
              </p:cNvPr>
              <p:cNvSpPr/>
              <p:nvPr/>
            </p:nvSpPr>
            <p:spPr>
              <a:xfrm>
                <a:off x="6236535" y="66553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7441B3F7-8CE1-7FD8-8272-71E830FACBD9}"/>
                  </a:ext>
                </a:extLst>
              </p:cNvPr>
              <p:cNvSpPr/>
              <p:nvPr/>
            </p:nvSpPr>
            <p:spPr>
              <a:xfrm>
                <a:off x="6082459" y="77401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AC39A293-9D29-F71E-EED1-7E78D3E703BB}"/>
                  </a:ext>
                </a:extLst>
              </p:cNvPr>
              <p:cNvSpPr/>
              <p:nvPr/>
            </p:nvSpPr>
            <p:spPr>
              <a:xfrm>
                <a:off x="5928384" y="88249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F9366AFD-A65B-2EA6-3F02-1227E578647D}"/>
                  </a:ext>
                </a:extLst>
              </p:cNvPr>
              <p:cNvSpPr/>
              <p:nvPr/>
            </p:nvSpPr>
            <p:spPr>
              <a:xfrm>
                <a:off x="5774309" y="99097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6" name="円弧 5">
              <a:extLst>
                <a:ext uri="{FF2B5EF4-FFF2-40B4-BE49-F238E27FC236}">
                  <a16:creationId xmlns:a16="http://schemas.microsoft.com/office/drawing/2014/main" id="{5E134B6A-D2D4-835B-7363-443E7A79C6D4}"/>
                </a:ext>
              </a:extLst>
            </p:cNvPr>
            <p:cNvSpPr/>
            <p:nvPr/>
          </p:nvSpPr>
          <p:spPr>
            <a:xfrm>
              <a:off x="1424412" y="1407757"/>
              <a:ext cx="3718941" cy="3146527"/>
            </a:xfrm>
            <a:prstGeom prst="arc">
              <a:avLst>
                <a:gd name="adj1" fmla="val 10794784"/>
                <a:gd name="adj2" fmla="val 13216101"/>
              </a:avLst>
            </a:prstGeom>
            <a:ln w="38100"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円弧 6">
              <a:extLst>
                <a:ext uri="{FF2B5EF4-FFF2-40B4-BE49-F238E27FC236}">
                  <a16:creationId xmlns:a16="http://schemas.microsoft.com/office/drawing/2014/main" id="{D5E91454-1736-22D1-103C-EDC3F889EEC2}"/>
                </a:ext>
              </a:extLst>
            </p:cNvPr>
            <p:cNvSpPr/>
            <p:nvPr/>
          </p:nvSpPr>
          <p:spPr>
            <a:xfrm>
              <a:off x="1340646" y="2785540"/>
              <a:ext cx="3718941" cy="3146527"/>
            </a:xfrm>
            <a:prstGeom prst="arc">
              <a:avLst>
                <a:gd name="adj1" fmla="val 7558418"/>
                <a:gd name="adj2" fmla="val 10231437"/>
              </a:avLst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円弧 7">
              <a:extLst>
                <a:ext uri="{FF2B5EF4-FFF2-40B4-BE49-F238E27FC236}">
                  <a16:creationId xmlns:a16="http://schemas.microsoft.com/office/drawing/2014/main" id="{EA88D3F2-5758-AA1B-326E-0EDA550137B6}"/>
                </a:ext>
              </a:extLst>
            </p:cNvPr>
            <p:cNvSpPr/>
            <p:nvPr/>
          </p:nvSpPr>
          <p:spPr>
            <a:xfrm>
              <a:off x="1379675" y="570255"/>
              <a:ext cx="3262703" cy="5102814"/>
            </a:xfrm>
            <a:prstGeom prst="arc">
              <a:avLst>
                <a:gd name="adj1" fmla="val 557397"/>
                <a:gd name="adj2" fmla="val 4733600"/>
              </a:avLst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円弧 8">
              <a:extLst>
                <a:ext uri="{FF2B5EF4-FFF2-40B4-BE49-F238E27FC236}">
                  <a16:creationId xmlns:a16="http://schemas.microsoft.com/office/drawing/2014/main" id="{67BBFE45-805E-E95E-6156-0D9AE3CA426E}"/>
                </a:ext>
              </a:extLst>
            </p:cNvPr>
            <p:cNvSpPr/>
            <p:nvPr/>
          </p:nvSpPr>
          <p:spPr>
            <a:xfrm>
              <a:off x="2188625" y="396326"/>
              <a:ext cx="5483175" cy="6065347"/>
            </a:xfrm>
            <a:prstGeom prst="arc">
              <a:avLst>
                <a:gd name="adj1" fmla="val 21589195"/>
                <a:gd name="adj2" fmla="val 7141079"/>
              </a:avLst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2DA32779-D211-5296-A067-5B2C95393A6B}"/>
                </a:ext>
              </a:extLst>
            </p:cNvPr>
            <p:cNvSpPr txBox="1"/>
            <p:nvPr/>
          </p:nvSpPr>
          <p:spPr>
            <a:xfrm>
              <a:off x="6575738" y="5781049"/>
              <a:ext cx="50994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/>
                <a:t>リアルタイムで遊離細胞の位置を特定</a:t>
              </a:r>
              <a:endParaRPr kumimoji="1" lang="en-US" altLang="ja-JP" sz="2400" dirty="0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36647AC-F68E-CC94-B623-7CFD01FCBC22}"/>
                </a:ext>
              </a:extLst>
            </p:cNvPr>
            <p:cNvSpPr txBox="1"/>
            <p:nvPr/>
          </p:nvSpPr>
          <p:spPr>
            <a:xfrm>
              <a:off x="3933385" y="4954923"/>
              <a:ext cx="29097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/>
                <a:t>遊離前の位置を特定</a:t>
              </a:r>
              <a:endParaRPr kumimoji="1" lang="en-US" altLang="ja-JP" sz="2400" dirty="0"/>
            </a:p>
          </p:txBody>
        </p: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9857221C-4A42-B499-73B5-776C518D5AF3}"/>
                </a:ext>
              </a:extLst>
            </p:cNvPr>
            <p:cNvGrpSpPr/>
            <p:nvPr/>
          </p:nvGrpSpPr>
          <p:grpSpPr>
            <a:xfrm>
              <a:off x="2215130" y="4748287"/>
              <a:ext cx="1381366" cy="1688044"/>
              <a:chOff x="2428228" y="4636874"/>
              <a:chExt cx="1381366" cy="1688044"/>
            </a:xfrm>
          </p:grpSpPr>
          <p:pic>
            <p:nvPicPr>
              <p:cNvPr id="13" name="グラフィックス 12" descr="人工知能 単色塗りつぶし">
                <a:extLst>
                  <a:ext uri="{FF2B5EF4-FFF2-40B4-BE49-F238E27FC236}">
                    <a16:creationId xmlns:a16="http://schemas.microsoft.com/office/drawing/2014/main" id="{428416FC-0193-A271-E64B-45863C873A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2428228" y="4943552"/>
                <a:ext cx="1381366" cy="1381366"/>
              </a:xfrm>
              <a:prstGeom prst="rect">
                <a:avLst/>
              </a:prstGeom>
            </p:spPr>
          </p:pic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6EA1CA92-3CA4-E84A-41E0-565778F97344}"/>
                  </a:ext>
                </a:extLst>
              </p:cNvPr>
              <p:cNvSpPr txBox="1"/>
              <p:nvPr/>
            </p:nvSpPr>
            <p:spPr>
              <a:xfrm>
                <a:off x="2831766" y="4636874"/>
                <a:ext cx="4523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b="1" dirty="0"/>
                  <a:t>AI</a:t>
                </a:r>
                <a:endParaRPr kumimoji="1" lang="ja-JP" altLang="en-US" sz="2400" b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0300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黒い背景とぼやけた写真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3026A30-5C54-73FD-7D55-1A0B2AA9A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32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34691921-8978-99F9-C663-B472FF0B619F}"/>
              </a:ext>
            </a:extLst>
          </p:cNvPr>
          <p:cNvGrpSpPr/>
          <p:nvPr/>
        </p:nvGrpSpPr>
        <p:grpSpPr>
          <a:xfrm>
            <a:off x="3405562" y="1896306"/>
            <a:ext cx="5380876" cy="3065388"/>
            <a:chOff x="1179334" y="632810"/>
            <a:chExt cx="5380876" cy="3065388"/>
          </a:xfrm>
        </p:grpSpPr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F292E2D8-6AD5-8095-7BE2-445A3E42D2BD}"/>
                </a:ext>
              </a:extLst>
            </p:cNvPr>
            <p:cNvGrpSpPr/>
            <p:nvPr/>
          </p:nvGrpSpPr>
          <p:grpSpPr>
            <a:xfrm>
              <a:off x="3984017" y="632810"/>
              <a:ext cx="2576193" cy="2576193"/>
              <a:chOff x="941930" y="312234"/>
              <a:chExt cx="5871466" cy="5871466"/>
            </a:xfrm>
          </p:grpSpPr>
          <p:pic>
            <p:nvPicPr>
              <p:cNvPr id="3" name="図 2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FF8C5BED-A812-E7F7-7F61-E9D31A9BE2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25000"/>
              </a:blip>
              <a:srcRect l="14128" r="29622"/>
              <a:stretch/>
            </p:blipFill>
            <p:spPr>
              <a:xfrm>
                <a:off x="941930" y="312234"/>
                <a:ext cx="5871466" cy="5871466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4" name="インク 3">
                    <a:extLst>
                      <a:ext uri="{FF2B5EF4-FFF2-40B4-BE49-F238E27FC236}">
                        <a16:creationId xmlns:a16="http://schemas.microsoft.com/office/drawing/2014/main" id="{F8784634-D568-D9D0-FC3F-9A89EB7E3044}"/>
                      </a:ext>
                    </a:extLst>
                  </p14:cNvPr>
                  <p14:cNvContentPartPr/>
                  <p14:nvPr/>
                </p14:nvContentPartPr>
                <p14:xfrm>
                  <a:off x="1897640" y="3086725"/>
                  <a:ext cx="183240" cy="230040"/>
                </p14:xfrm>
              </p:contentPart>
            </mc:Choice>
            <mc:Fallback xmlns="">
              <p:pic>
                <p:nvPicPr>
                  <p:cNvPr id="4" name="インク 3">
                    <a:extLst>
                      <a:ext uri="{FF2B5EF4-FFF2-40B4-BE49-F238E27FC236}">
                        <a16:creationId xmlns:a16="http://schemas.microsoft.com/office/drawing/2014/main" id="{F8784634-D568-D9D0-FC3F-9A89EB7E3044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15836" y="3004860"/>
                    <a:ext cx="346029" cy="3929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5" name="インク 4">
                    <a:extLst>
                      <a:ext uri="{FF2B5EF4-FFF2-40B4-BE49-F238E27FC236}">
                        <a16:creationId xmlns:a16="http://schemas.microsoft.com/office/drawing/2014/main" id="{C8F23D27-2AC9-86E4-22B8-870D5BBB20CA}"/>
                      </a:ext>
                    </a:extLst>
                  </p14:cNvPr>
                  <p14:cNvContentPartPr/>
                  <p14:nvPr/>
                </p14:nvContentPartPr>
                <p14:xfrm>
                  <a:off x="1905920" y="3140365"/>
                  <a:ext cx="33840" cy="12600"/>
                </p14:xfrm>
              </p:contentPart>
            </mc:Choice>
            <mc:Fallback xmlns="">
              <p:pic>
                <p:nvPicPr>
                  <p:cNvPr id="5" name="インク 4">
                    <a:extLst>
                      <a:ext uri="{FF2B5EF4-FFF2-40B4-BE49-F238E27FC236}">
                        <a16:creationId xmlns:a16="http://schemas.microsoft.com/office/drawing/2014/main" id="{C8F23D27-2AC9-86E4-22B8-870D5BBB20CA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825349" y="3061615"/>
                    <a:ext cx="194177" cy="169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6" name="インク 5">
                    <a:extLst>
                      <a:ext uri="{FF2B5EF4-FFF2-40B4-BE49-F238E27FC236}">
                        <a16:creationId xmlns:a16="http://schemas.microsoft.com/office/drawing/2014/main" id="{31D6BF72-E3C5-7A71-385D-4C0CCF272F04}"/>
                      </a:ext>
                    </a:extLst>
                  </p14:cNvPr>
                  <p14:cNvContentPartPr/>
                  <p14:nvPr/>
                </p14:nvContentPartPr>
                <p14:xfrm>
                  <a:off x="1871000" y="3335125"/>
                  <a:ext cx="44280" cy="66960"/>
                </p14:xfrm>
              </p:contentPart>
            </mc:Choice>
            <mc:Fallback xmlns="">
              <p:pic>
                <p:nvPicPr>
                  <p:cNvPr id="6" name="インク 5">
                    <a:extLst>
                      <a:ext uri="{FF2B5EF4-FFF2-40B4-BE49-F238E27FC236}">
                        <a16:creationId xmlns:a16="http://schemas.microsoft.com/office/drawing/2014/main" id="{31D6BF72-E3C5-7A71-385D-4C0CCF272F04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857313" y="3321243"/>
                    <a:ext cx="71653" cy="94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7" name="インク 6">
                    <a:extLst>
                      <a:ext uri="{FF2B5EF4-FFF2-40B4-BE49-F238E27FC236}">
                        <a16:creationId xmlns:a16="http://schemas.microsoft.com/office/drawing/2014/main" id="{EF94B5CD-55B7-CF20-CC8B-12482222BD28}"/>
                      </a:ext>
                    </a:extLst>
                  </p14:cNvPr>
                  <p14:cNvContentPartPr/>
                  <p14:nvPr/>
                </p14:nvContentPartPr>
                <p14:xfrm>
                  <a:off x="2045600" y="3322525"/>
                  <a:ext cx="79920" cy="80640"/>
                </p14:xfrm>
              </p:contentPart>
            </mc:Choice>
            <mc:Fallback xmlns="">
              <p:pic>
                <p:nvPicPr>
                  <p:cNvPr id="7" name="インク 6">
                    <a:extLst>
                      <a:ext uri="{FF2B5EF4-FFF2-40B4-BE49-F238E27FC236}">
                        <a16:creationId xmlns:a16="http://schemas.microsoft.com/office/drawing/2014/main" id="{EF94B5CD-55B7-CF20-CC8B-12482222BD28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031736" y="3308678"/>
                    <a:ext cx="107647" cy="1083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8" name="インク 7">
                    <a:extLst>
                      <a:ext uri="{FF2B5EF4-FFF2-40B4-BE49-F238E27FC236}">
                        <a16:creationId xmlns:a16="http://schemas.microsoft.com/office/drawing/2014/main" id="{9BA35FFD-449F-909E-42BF-8DE01456F9C0}"/>
                      </a:ext>
                    </a:extLst>
                  </p14:cNvPr>
                  <p14:cNvContentPartPr/>
                  <p14:nvPr/>
                </p14:nvContentPartPr>
                <p14:xfrm>
                  <a:off x="2112200" y="3226405"/>
                  <a:ext cx="30240" cy="30960"/>
                </p14:xfrm>
              </p:contentPart>
            </mc:Choice>
            <mc:Fallback xmlns="">
              <p:pic>
                <p:nvPicPr>
                  <p:cNvPr id="8" name="インク 7">
                    <a:extLst>
                      <a:ext uri="{FF2B5EF4-FFF2-40B4-BE49-F238E27FC236}">
                        <a16:creationId xmlns:a16="http://schemas.microsoft.com/office/drawing/2014/main" id="{9BA35FFD-449F-909E-42BF-8DE01456F9C0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98306" y="3212554"/>
                    <a:ext cx="58028" cy="586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9" name="インク 8">
                    <a:extLst>
                      <a:ext uri="{FF2B5EF4-FFF2-40B4-BE49-F238E27FC236}">
                        <a16:creationId xmlns:a16="http://schemas.microsoft.com/office/drawing/2014/main" id="{5D3CC2FD-B1D6-528D-8DEB-E0BE067A900D}"/>
                      </a:ext>
                    </a:extLst>
                  </p14:cNvPr>
                  <p14:cNvContentPartPr/>
                  <p14:nvPr/>
                </p14:nvContentPartPr>
                <p14:xfrm>
                  <a:off x="1858760" y="3102565"/>
                  <a:ext cx="20520" cy="23760"/>
                </p14:xfrm>
              </p:contentPart>
            </mc:Choice>
            <mc:Fallback xmlns="">
              <p:pic>
                <p:nvPicPr>
                  <p:cNvPr id="9" name="インク 8">
                    <a:extLst>
                      <a:ext uri="{FF2B5EF4-FFF2-40B4-BE49-F238E27FC236}">
                        <a16:creationId xmlns:a16="http://schemas.microsoft.com/office/drawing/2014/main" id="{5D3CC2FD-B1D6-528D-8DEB-E0BE067A900D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845343" y="3089101"/>
                    <a:ext cx="47354" cy="506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0" name="インク 9">
                    <a:extLst>
                      <a:ext uri="{FF2B5EF4-FFF2-40B4-BE49-F238E27FC236}">
                        <a16:creationId xmlns:a16="http://schemas.microsoft.com/office/drawing/2014/main" id="{11F27A2E-39A4-72B6-3A46-86C6E687C8F7}"/>
                      </a:ext>
                    </a:extLst>
                  </p14:cNvPr>
                  <p14:cNvContentPartPr/>
                  <p14:nvPr/>
                </p14:nvContentPartPr>
                <p14:xfrm>
                  <a:off x="2100615" y="3372225"/>
                  <a:ext cx="10080" cy="1800"/>
                </p14:xfrm>
              </p:contentPart>
            </mc:Choice>
            <mc:Fallback xmlns="">
              <p:pic>
                <p:nvPicPr>
                  <p:cNvPr id="10" name="インク 9">
                    <a:extLst>
                      <a:ext uri="{FF2B5EF4-FFF2-40B4-BE49-F238E27FC236}">
                        <a16:creationId xmlns:a16="http://schemas.microsoft.com/office/drawing/2014/main" id="{11F27A2E-39A4-72B6-3A46-86C6E687C8F7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87433" y="3362025"/>
                    <a:ext cx="36443" cy="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1" name="インク 10">
                    <a:extLst>
                      <a:ext uri="{FF2B5EF4-FFF2-40B4-BE49-F238E27FC236}">
                        <a16:creationId xmlns:a16="http://schemas.microsoft.com/office/drawing/2014/main" id="{79333FA6-43A1-0F4D-C389-4EF36D50306A}"/>
                      </a:ext>
                    </a:extLst>
                  </p14:cNvPr>
                  <p14:cNvContentPartPr/>
                  <p14:nvPr/>
                </p14:nvContentPartPr>
                <p14:xfrm>
                  <a:off x="1829175" y="3596145"/>
                  <a:ext cx="454320" cy="229680"/>
                </p14:xfrm>
              </p:contentPart>
            </mc:Choice>
            <mc:Fallback xmlns="">
              <p:pic>
                <p:nvPicPr>
                  <p:cNvPr id="11" name="インク 10">
                    <a:extLst>
                      <a:ext uri="{FF2B5EF4-FFF2-40B4-BE49-F238E27FC236}">
                        <a16:creationId xmlns:a16="http://schemas.microsoft.com/office/drawing/2014/main" id="{79333FA6-43A1-0F4D-C389-4EF36D50306A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747168" y="3514408"/>
                    <a:ext cx="617514" cy="3923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2" name="インク 11">
                    <a:extLst>
                      <a:ext uri="{FF2B5EF4-FFF2-40B4-BE49-F238E27FC236}">
                        <a16:creationId xmlns:a16="http://schemas.microsoft.com/office/drawing/2014/main" id="{E3783A80-2EFB-9C4B-5D83-192076C85CA8}"/>
                      </a:ext>
                    </a:extLst>
                  </p14:cNvPr>
                  <p14:cNvContentPartPr/>
                  <p14:nvPr/>
                </p14:nvContentPartPr>
                <p14:xfrm>
                  <a:off x="1806495" y="3547545"/>
                  <a:ext cx="453600" cy="142200"/>
                </p14:xfrm>
              </p:contentPart>
            </mc:Choice>
            <mc:Fallback xmlns="">
              <p:pic>
                <p:nvPicPr>
                  <p:cNvPr id="12" name="インク 11">
                    <a:extLst>
                      <a:ext uri="{FF2B5EF4-FFF2-40B4-BE49-F238E27FC236}">
                        <a16:creationId xmlns:a16="http://schemas.microsoft.com/office/drawing/2014/main" id="{E3783A80-2EFB-9C4B-5D83-192076C85CA8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1786026" y="3527114"/>
                    <a:ext cx="493720" cy="1822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3" name="インク 12">
                    <a:extLst>
                      <a:ext uri="{FF2B5EF4-FFF2-40B4-BE49-F238E27FC236}">
                        <a16:creationId xmlns:a16="http://schemas.microsoft.com/office/drawing/2014/main" id="{072BC166-BD3B-D84D-F7BA-FEC786086AF1}"/>
                      </a:ext>
                    </a:extLst>
                  </p14:cNvPr>
                  <p14:cNvContentPartPr/>
                  <p14:nvPr/>
                </p14:nvContentPartPr>
                <p14:xfrm>
                  <a:off x="2295375" y="3616665"/>
                  <a:ext cx="42840" cy="28440"/>
                </p14:xfrm>
              </p:contentPart>
            </mc:Choice>
            <mc:Fallback xmlns="">
              <p:pic>
                <p:nvPicPr>
                  <p:cNvPr id="13" name="インク 12">
                    <a:extLst>
                      <a:ext uri="{FF2B5EF4-FFF2-40B4-BE49-F238E27FC236}">
                        <a16:creationId xmlns:a16="http://schemas.microsoft.com/office/drawing/2014/main" id="{072BC166-BD3B-D84D-F7BA-FEC786086AF1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75167" y="3596351"/>
                    <a:ext cx="82447" cy="682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4" name="インク 13">
                    <a:extLst>
                      <a:ext uri="{FF2B5EF4-FFF2-40B4-BE49-F238E27FC236}">
                        <a16:creationId xmlns:a16="http://schemas.microsoft.com/office/drawing/2014/main" id="{69C85CE1-0517-6B39-D3B3-78AC2C2F9A37}"/>
                      </a:ext>
                    </a:extLst>
                  </p14:cNvPr>
                  <p14:cNvContentPartPr/>
                  <p14:nvPr/>
                </p14:nvContentPartPr>
                <p14:xfrm>
                  <a:off x="2186655" y="3628185"/>
                  <a:ext cx="133200" cy="17640"/>
                </p14:xfrm>
              </p:contentPart>
            </mc:Choice>
            <mc:Fallback xmlns="">
              <p:pic>
                <p:nvPicPr>
                  <p:cNvPr id="14" name="インク 13">
                    <a:extLst>
                      <a:ext uri="{FF2B5EF4-FFF2-40B4-BE49-F238E27FC236}">
                        <a16:creationId xmlns:a16="http://schemas.microsoft.com/office/drawing/2014/main" id="{69C85CE1-0517-6B39-D3B3-78AC2C2F9A37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2166226" y="3608140"/>
                    <a:ext cx="173242" cy="569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5" name="インク 14">
                    <a:extLst>
                      <a:ext uri="{FF2B5EF4-FFF2-40B4-BE49-F238E27FC236}">
                        <a16:creationId xmlns:a16="http://schemas.microsoft.com/office/drawing/2014/main" id="{B5776380-90B1-5F53-93FB-17F571C04EB7}"/>
                      </a:ext>
                    </a:extLst>
                  </p14:cNvPr>
                  <p14:cNvContentPartPr/>
                  <p14:nvPr/>
                </p14:nvContentPartPr>
                <p14:xfrm>
                  <a:off x="1844655" y="3715665"/>
                  <a:ext cx="488160" cy="164160"/>
                </p14:xfrm>
              </p:contentPart>
            </mc:Choice>
            <mc:Fallback xmlns="">
              <p:pic>
                <p:nvPicPr>
                  <p:cNvPr id="15" name="インク 14">
                    <a:extLst>
                      <a:ext uri="{FF2B5EF4-FFF2-40B4-BE49-F238E27FC236}">
                        <a16:creationId xmlns:a16="http://schemas.microsoft.com/office/drawing/2014/main" id="{B5776380-90B1-5F53-93FB-17F571C04EB7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1824144" y="3695247"/>
                    <a:ext cx="528361" cy="2041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6" name="インク 15">
                    <a:extLst>
                      <a:ext uri="{FF2B5EF4-FFF2-40B4-BE49-F238E27FC236}">
                        <a16:creationId xmlns:a16="http://schemas.microsoft.com/office/drawing/2014/main" id="{BCCED1F4-B2F1-1C1F-5077-24B67CBE8E1F}"/>
                      </a:ext>
                    </a:extLst>
                  </p14:cNvPr>
                  <p14:cNvContentPartPr/>
                  <p14:nvPr/>
                </p14:nvContentPartPr>
                <p14:xfrm>
                  <a:off x="1785255" y="3721425"/>
                  <a:ext cx="78120" cy="234000"/>
                </p14:xfrm>
              </p:contentPart>
            </mc:Choice>
            <mc:Fallback xmlns="">
              <p:pic>
                <p:nvPicPr>
                  <p:cNvPr id="16" name="インク 15">
                    <a:extLst>
                      <a:ext uri="{FF2B5EF4-FFF2-40B4-BE49-F238E27FC236}">
                        <a16:creationId xmlns:a16="http://schemas.microsoft.com/office/drawing/2014/main" id="{BCCED1F4-B2F1-1C1F-5077-24B67CBE8E1F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1764911" y="3700970"/>
                    <a:ext cx="117994" cy="2740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7" name="インク 16">
                    <a:extLst>
                      <a:ext uri="{FF2B5EF4-FFF2-40B4-BE49-F238E27FC236}">
                        <a16:creationId xmlns:a16="http://schemas.microsoft.com/office/drawing/2014/main" id="{4EEBB461-7CA8-CF1F-00A2-D33B45A14E7B}"/>
                      </a:ext>
                    </a:extLst>
                  </p14:cNvPr>
                  <p14:cNvContentPartPr/>
                  <p14:nvPr/>
                </p14:nvContentPartPr>
                <p14:xfrm>
                  <a:off x="2006435" y="3973880"/>
                  <a:ext cx="891360" cy="426240"/>
                </p14:xfrm>
              </p:contentPart>
            </mc:Choice>
            <mc:Fallback xmlns="">
              <p:pic>
                <p:nvPicPr>
                  <p:cNvPr id="17" name="インク 16">
                    <a:extLst>
                      <a:ext uri="{FF2B5EF4-FFF2-40B4-BE49-F238E27FC236}">
                        <a16:creationId xmlns:a16="http://schemas.microsoft.com/office/drawing/2014/main" id="{4EEBB461-7CA8-CF1F-00A2-D33B45A14E7B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932" y="3830434"/>
                    <a:ext cx="1177546" cy="712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7" name="インク 26">
                    <a:extLst>
                      <a:ext uri="{FF2B5EF4-FFF2-40B4-BE49-F238E27FC236}">
                        <a16:creationId xmlns:a16="http://schemas.microsoft.com/office/drawing/2014/main" id="{05B7369D-D6D2-CDAE-A97D-91AF3967EEC5}"/>
                      </a:ext>
                    </a:extLst>
                  </p14:cNvPr>
                  <p14:cNvContentPartPr/>
                  <p14:nvPr/>
                </p14:nvContentPartPr>
                <p14:xfrm>
                  <a:off x="1913195" y="4089440"/>
                  <a:ext cx="882000" cy="803520"/>
                </p14:xfrm>
              </p:contentPart>
            </mc:Choice>
            <mc:Fallback xmlns="">
              <p:pic>
                <p:nvPicPr>
                  <p:cNvPr id="27" name="インク 26">
                    <a:extLst>
                      <a:ext uri="{FF2B5EF4-FFF2-40B4-BE49-F238E27FC236}">
                        <a16:creationId xmlns:a16="http://schemas.microsoft.com/office/drawing/2014/main" id="{05B7369D-D6D2-CDAE-A97D-91AF3967EEC5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769614" y="3945954"/>
                    <a:ext cx="1168342" cy="10896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0" name="インク 29">
                    <a:extLst>
                      <a:ext uri="{FF2B5EF4-FFF2-40B4-BE49-F238E27FC236}">
                        <a16:creationId xmlns:a16="http://schemas.microsoft.com/office/drawing/2014/main" id="{8E6F7765-C564-4314-0F08-C38E3288763C}"/>
                      </a:ext>
                    </a:extLst>
                  </p14:cNvPr>
                  <p14:cNvContentPartPr/>
                  <p14:nvPr/>
                </p14:nvContentPartPr>
                <p14:xfrm>
                  <a:off x="1904915" y="3953720"/>
                  <a:ext cx="78480" cy="100440"/>
                </p14:xfrm>
              </p:contentPart>
            </mc:Choice>
            <mc:Fallback xmlns="">
              <p:pic>
                <p:nvPicPr>
                  <p:cNvPr id="30" name="インク 29">
                    <a:extLst>
                      <a:ext uri="{FF2B5EF4-FFF2-40B4-BE49-F238E27FC236}">
                        <a16:creationId xmlns:a16="http://schemas.microsoft.com/office/drawing/2014/main" id="{8E6F7765-C564-4314-0F08-C38E3288763C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864040" y="3912891"/>
                    <a:ext cx="159413" cy="1812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31" name="インク 30">
                    <a:extLst>
                      <a:ext uri="{FF2B5EF4-FFF2-40B4-BE49-F238E27FC236}">
                        <a16:creationId xmlns:a16="http://schemas.microsoft.com/office/drawing/2014/main" id="{A30CEED3-60DC-DC20-C680-5D1A981A3785}"/>
                      </a:ext>
                    </a:extLst>
                  </p14:cNvPr>
                  <p14:cNvContentPartPr/>
                  <p14:nvPr/>
                </p14:nvContentPartPr>
                <p14:xfrm>
                  <a:off x="1815995" y="4053440"/>
                  <a:ext cx="89280" cy="365400"/>
                </p14:xfrm>
              </p:contentPart>
            </mc:Choice>
            <mc:Fallback xmlns="">
              <p:pic>
                <p:nvPicPr>
                  <p:cNvPr id="31" name="インク 30">
                    <a:extLst>
                      <a:ext uri="{FF2B5EF4-FFF2-40B4-BE49-F238E27FC236}">
                        <a16:creationId xmlns:a16="http://schemas.microsoft.com/office/drawing/2014/main" id="{A30CEED3-60DC-DC20-C680-5D1A981A3785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775041" y="4012476"/>
                    <a:ext cx="170369" cy="4465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34" name="インク 33">
                    <a:extLst>
                      <a:ext uri="{FF2B5EF4-FFF2-40B4-BE49-F238E27FC236}">
                        <a16:creationId xmlns:a16="http://schemas.microsoft.com/office/drawing/2014/main" id="{5FE1CE63-04BC-45CD-9418-2A07124E873A}"/>
                      </a:ext>
                    </a:extLst>
                  </p14:cNvPr>
                  <p14:cNvContentPartPr/>
                  <p14:nvPr/>
                </p14:nvContentPartPr>
                <p14:xfrm>
                  <a:off x="1824275" y="4217600"/>
                  <a:ext cx="22320" cy="117000"/>
                </p14:xfrm>
              </p:contentPart>
            </mc:Choice>
            <mc:Fallback xmlns="">
              <p:pic>
                <p:nvPicPr>
                  <p:cNvPr id="34" name="インク 33">
                    <a:extLst>
                      <a:ext uri="{FF2B5EF4-FFF2-40B4-BE49-F238E27FC236}">
                        <a16:creationId xmlns:a16="http://schemas.microsoft.com/office/drawing/2014/main" id="{5FE1CE63-04BC-45CD-9418-2A07124E873A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784418" y="4176691"/>
                    <a:ext cx="101237" cy="19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37" name="インク 36">
                    <a:extLst>
                      <a:ext uri="{FF2B5EF4-FFF2-40B4-BE49-F238E27FC236}">
                        <a16:creationId xmlns:a16="http://schemas.microsoft.com/office/drawing/2014/main" id="{18D3188C-D4CD-3FFC-6692-6EB314C11DED}"/>
                      </a:ext>
                    </a:extLst>
                  </p14:cNvPr>
                  <p14:cNvContentPartPr/>
                  <p14:nvPr/>
                </p14:nvContentPartPr>
                <p14:xfrm>
                  <a:off x="1943075" y="3850760"/>
                  <a:ext cx="629640" cy="120960"/>
                </p14:xfrm>
              </p:contentPart>
            </mc:Choice>
            <mc:Fallback xmlns="">
              <p:pic>
                <p:nvPicPr>
                  <p:cNvPr id="37" name="インク 36">
                    <a:extLst>
                      <a:ext uri="{FF2B5EF4-FFF2-40B4-BE49-F238E27FC236}">
                        <a16:creationId xmlns:a16="http://schemas.microsoft.com/office/drawing/2014/main" id="{18D3188C-D4CD-3FFC-6692-6EB314C11DED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902083" y="3809895"/>
                    <a:ext cx="710805" cy="2018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2" name="インク 41">
                    <a:extLst>
                      <a:ext uri="{FF2B5EF4-FFF2-40B4-BE49-F238E27FC236}">
                        <a16:creationId xmlns:a16="http://schemas.microsoft.com/office/drawing/2014/main" id="{4E05952C-0BF2-A093-88A9-2F86574847A9}"/>
                      </a:ext>
                    </a:extLst>
                  </p14:cNvPr>
                  <p14:cNvContentPartPr/>
                  <p14:nvPr/>
                </p14:nvContentPartPr>
                <p14:xfrm>
                  <a:off x="2932355" y="4171880"/>
                  <a:ext cx="150120" cy="81720"/>
                </p14:xfrm>
              </p:contentPart>
            </mc:Choice>
            <mc:Fallback xmlns="">
              <p:pic>
                <p:nvPicPr>
                  <p:cNvPr id="42" name="インク 41">
                    <a:extLst>
                      <a:ext uri="{FF2B5EF4-FFF2-40B4-BE49-F238E27FC236}">
                        <a16:creationId xmlns:a16="http://schemas.microsoft.com/office/drawing/2014/main" id="{4E05952C-0BF2-A093-88A9-2F86574847A9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2891339" y="4131020"/>
                    <a:ext cx="231332" cy="1626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7" name="インク 46">
                    <a:extLst>
                      <a:ext uri="{FF2B5EF4-FFF2-40B4-BE49-F238E27FC236}">
                        <a16:creationId xmlns:a16="http://schemas.microsoft.com/office/drawing/2014/main" id="{7065D054-7369-51F8-9DAD-224D42022891}"/>
                      </a:ext>
                    </a:extLst>
                  </p14:cNvPr>
                  <p14:cNvContentPartPr/>
                  <p14:nvPr/>
                </p14:nvContentPartPr>
                <p14:xfrm>
                  <a:off x="2955755" y="4877840"/>
                  <a:ext cx="84600" cy="226800"/>
                </p14:xfrm>
              </p:contentPart>
            </mc:Choice>
            <mc:Fallback xmlns="">
              <p:pic>
                <p:nvPicPr>
                  <p:cNvPr id="47" name="インク 46">
                    <a:extLst>
                      <a:ext uri="{FF2B5EF4-FFF2-40B4-BE49-F238E27FC236}">
                        <a16:creationId xmlns:a16="http://schemas.microsoft.com/office/drawing/2014/main" id="{7065D054-7369-51F8-9DAD-224D42022891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2915082" y="4836901"/>
                    <a:ext cx="165133" cy="3078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50" name="インク 49">
                    <a:extLst>
                      <a:ext uri="{FF2B5EF4-FFF2-40B4-BE49-F238E27FC236}">
                        <a16:creationId xmlns:a16="http://schemas.microsoft.com/office/drawing/2014/main" id="{0F249F33-EA09-591F-DCB1-BEA0BAE8B951}"/>
                      </a:ext>
                    </a:extLst>
                  </p14:cNvPr>
                  <p14:cNvContentPartPr/>
                  <p14:nvPr/>
                </p14:nvContentPartPr>
                <p14:xfrm>
                  <a:off x="1732475" y="4863440"/>
                  <a:ext cx="739800" cy="393120"/>
                </p14:xfrm>
              </p:contentPart>
            </mc:Choice>
            <mc:Fallback xmlns="">
              <p:pic>
                <p:nvPicPr>
                  <p:cNvPr id="50" name="インク 49">
                    <a:extLst>
                      <a:ext uri="{FF2B5EF4-FFF2-40B4-BE49-F238E27FC236}">
                        <a16:creationId xmlns:a16="http://schemas.microsoft.com/office/drawing/2014/main" id="{0F249F33-EA09-591F-DCB1-BEA0BAE8B951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1691466" y="4822490"/>
                    <a:ext cx="820998" cy="47420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5" name="グループ化 54">
                <a:extLst>
                  <a:ext uri="{FF2B5EF4-FFF2-40B4-BE49-F238E27FC236}">
                    <a16:creationId xmlns:a16="http://schemas.microsoft.com/office/drawing/2014/main" id="{EB8DC6F7-6F54-9CA3-5788-C84310E58AFD}"/>
                  </a:ext>
                </a:extLst>
              </p:cNvPr>
              <p:cNvGrpSpPr/>
              <p:nvPr/>
            </p:nvGrpSpPr>
            <p:grpSpPr>
              <a:xfrm>
                <a:off x="1806995" y="3899720"/>
                <a:ext cx="1193760" cy="1220040"/>
                <a:chOff x="1806995" y="3899720"/>
                <a:chExt cx="1193760" cy="1220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7">
                  <p14:nvContentPartPr>
                    <p14:cNvPr id="18" name="インク 17">
                      <a:extLst>
                        <a:ext uri="{FF2B5EF4-FFF2-40B4-BE49-F238E27FC236}">
                          <a16:creationId xmlns:a16="http://schemas.microsoft.com/office/drawing/2014/main" id="{92120A4A-DF39-C060-5FC1-345C9A0DB5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24995" y="4400840"/>
                    <a:ext cx="1096200" cy="618120"/>
                  </p14:xfrm>
                </p:contentPart>
              </mc:Choice>
              <mc:Fallback xmlns="">
                <p:pic>
                  <p:nvPicPr>
                    <p:cNvPr id="18" name="インク 17">
                      <a:extLst>
                        <a:ext uri="{FF2B5EF4-FFF2-40B4-BE49-F238E27FC236}">
                          <a16:creationId xmlns:a16="http://schemas.microsoft.com/office/drawing/2014/main" id="{92120A4A-DF39-C060-5FC1-345C9A0DB541}"/>
                        </a:ext>
                      </a:extLst>
                    </p:cNvPr>
                    <p:cNvPicPr/>
                    <p:nvPr/>
                  </p:nvPicPr>
                  <p:blipFill>
                    <a:blip r:embed="rId48"/>
                    <a:stretch>
                      <a:fillRect/>
                    </a:stretch>
                  </p:blipFill>
                  <p:spPr>
                    <a:xfrm>
                      <a:off x="1681513" y="4257377"/>
                      <a:ext cx="1382343" cy="9042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">
                  <p14:nvContentPartPr>
                    <p14:cNvPr id="19" name="インク 18">
                      <a:extLst>
                        <a:ext uri="{FF2B5EF4-FFF2-40B4-BE49-F238E27FC236}">
                          <a16:creationId xmlns:a16="http://schemas.microsoft.com/office/drawing/2014/main" id="{7414906A-C89D-6BBB-4399-3977CE1B7D4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06995" y="4415600"/>
                    <a:ext cx="87480" cy="615240"/>
                  </p14:xfrm>
                </p:contentPart>
              </mc:Choice>
              <mc:Fallback xmlns="">
                <p:pic>
                  <p:nvPicPr>
                    <p:cNvPr id="19" name="インク 18">
                      <a:extLst>
                        <a:ext uri="{FF2B5EF4-FFF2-40B4-BE49-F238E27FC236}">
                          <a16:creationId xmlns:a16="http://schemas.microsoft.com/office/drawing/2014/main" id="{7414906A-C89D-6BBB-4399-3977CE1B7D49}"/>
                        </a:ext>
                      </a:extLst>
                    </p:cNvPr>
                    <p:cNvPicPr/>
                    <p:nvPr/>
                  </p:nvPicPr>
                  <p:blipFill>
                    <a:blip r:embed="rId50"/>
                    <a:stretch>
                      <a:fillRect/>
                    </a:stretch>
                  </p:blipFill>
                  <p:spPr>
                    <a:xfrm>
                      <a:off x="1663920" y="4272044"/>
                      <a:ext cx="372812" cy="90153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">
                  <p14:nvContentPartPr>
                    <p14:cNvPr id="23" name="インク 22">
                      <a:extLst>
                        <a:ext uri="{FF2B5EF4-FFF2-40B4-BE49-F238E27FC236}">
                          <a16:creationId xmlns:a16="http://schemas.microsoft.com/office/drawing/2014/main" id="{58D2ACB2-243E-5D26-D185-E14D0A2110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38395" y="4093040"/>
                    <a:ext cx="94680" cy="357480"/>
                  </p14:xfrm>
                </p:contentPart>
              </mc:Choice>
              <mc:Fallback xmlns="">
                <p:pic>
                  <p:nvPicPr>
                    <p:cNvPr id="23" name="インク 22">
                      <a:extLst>
                        <a:ext uri="{FF2B5EF4-FFF2-40B4-BE49-F238E27FC236}">
                          <a16:creationId xmlns:a16="http://schemas.microsoft.com/office/drawing/2014/main" id="{58D2ACB2-243E-5D26-D185-E14D0A21109B}"/>
                        </a:ext>
                      </a:extLst>
                    </p:cNvPr>
                    <p:cNvPicPr/>
                    <p:nvPr/>
                  </p:nvPicPr>
                  <p:blipFill>
                    <a:blip r:embed="rId52"/>
                    <a:stretch>
                      <a:fillRect/>
                    </a:stretch>
                  </p:blipFill>
                  <p:spPr>
                    <a:xfrm>
                      <a:off x="1795559" y="3949556"/>
                      <a:ext cx="379536" cy="64362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">
                  <p14:nvContentPartPr>
                    <p14:cNvPr id="26" name="インク 25">
                      <a:extLst>
                        <a:ext uri="{FF2B5EF4-FFF2-40B4-BE49-F238E27FC236}">
                          <a16:creationId xmlns:a16="http://schemas.microsoft.com/office/drawing/2014/main" id="{FD59F5BF-5D2B-F5A1-7C96-C25DD99456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90875" y="4880000"/>
                    <a:ext cx="844920" cy="86760"/>
                  </p14:xfrm>
                </p:contentPart>
              </mc:Choice>
              <mc:Fallback xmlns="">
                <p:pic>
                  <p:nvPicPr>
                    <p:cNvPr id="26" name="インク 25">
                      <a:extLst>
                        <a:ext uri="{FF2B5EF4-FFF2-40B4-BE49-F238E27FC236}">
                          <a16:creationId xmlns:a16="http://schemas.microsoft.com/office/drawing/2014/main" id="{FD59F5BF-5D2B-F5A1-7C96-C25DD9945620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1747321" y="4736764"/>
                      <a:ext cx="1131208" cy="3724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5">
                  <p14:nvContentPartPr>
                    <p14:cNvPr id="38" name="インク 37">
                      <a:extLst>
                        <a:ext uri="{FF2B5EF4-FFF2-40B4-BE49-F238E27FC236}">
                          <a16:creationId xmlns:a16="http://schemas.microsoft.com/office/drawing/2014/main" id="{09278491-D208-D162-BA34-BAC1A50FBD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90715" y="3899720"/>
                    <a:ext cx="336600" cy="253800"/>
                  </p14:xfrm>
                </p:contentPart>
              </mc:Choice>
              <mc:Fallback xmlns="">
                <p:pic>
                  <p:nvPicPr>
                    <p:cNvPr id="38" name="インク 37">
                      <a:extLst>
                        <a:ext uri="{FF2B5EF4-FFF2-40B4-BE49-F238E27FC236}">
                          <a16:creationId xmlns:a16="http://schemas.microsoft.com/office/drawing/2014/main" id="{09278491-D208-D162-BA34-BAC1A50FBD45}"/>
                        </a:ext>
                      </a:extLst>
                    </p:cNvPr>
                    <p:cNvPicPr/>
                    <p:nvPr/>
                  </p:nvPicPr>
                  <p:blipFill>
                    <a:blip r:embed="rId56"/>
                    <a:stretch>
                      <a:fillRect/>
                    </a:stretch>
                  </p:blipFill>
                  <p:spPr>
                    <a:xfrm>
                      <a:off x="2549766" y="3858785"/>
                      <a:ext cx="417679" cy="33485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7">
                  <p14:nvContentPartPr>
                    <p14:cNvPr id="39" name="インク 38">
                      <a:extLst>
                        <a:ext uri="{FF2B5EF4-FFF2-40B4-BE49-F238E27FC236}">
                          <a16:creationId xmlns:a16="http://schemas.microsoft.com/office/drawing/2014/main" id="{6FA3EF26-F132-67BD-610C-970E87DC25C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11835" y="4008080"/>
                    <a:ext cx="34920" cy="304920"/>
                  </p14:xfrm>
                </p:contentPart>
              </mc:Choice>
              <mc:Fallback xmlns="">
                <p:pic>
                  <p:nvPicPr>
                    <p:cNvPr id="39" name="インク 38">
                      <a:extLst>
                        <a:ext uri="{FF2B5EF4-FFF2-40B4-BE49-F238E27FC236}">
                          <a16:creationId xmlns:a16="http://schemas.microsoft.com/office/drawing/2014/main" id="{6FA3EF26-F132-67BD-610C-970E87DC25C7}"/>
                        </a:ext>
                      </a:extLst>
                    </p:cNvPr>
                    <p:cNvPicPr/>
                    <p:nvPr/>
                  </p:nvPicPr>
                  <p:blipFill>
                    <a:blip r:embed="rId58"/>
                    <a:stretch>
                      <a:fillRect/>
                    </a:stretch>
                  </p:blipFill>
                  <p:spPr>
                    <a:xfrm>
                      <a:off x="2871230" y="3967096"/>
                      <a:ext cx="115317" cy="38606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9">
                  <p14:nvContentPartPr>
                    <p14:cNvPr id="45" name="インク 44">
                      <a:extLst>
                        <a:ext uri="{FF2B5EF4-FFF2-40B4-BE49-F238E27FC236}">
                          <a16:creationId xmlns:a16="http://schemas.microsoft.com/office/drawing/2014/main" id="{17A94DB7-0F85-642A-1935-2494EA64920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49275" y="4284560"/>
                    <a:ext cx="51480" cy="244080"/>
                  </p14:xfrm>
                </p:contentPart>
              </mc:Choice>
              <mc:Fallback xmlns="">
                <p:pic>
                  <p:nvPicPr>
                    <p:cNvPr id="45" name="インク 44">
                      <a:extLst>
                        <a:ext uri="{FF2B5EF4-FFF2-40B4-BE49-F238E27FC236}">
                          <a16:creationId xmlns:a16="http://schemas.microsoft.com/office/drawing/2014/main" id="{17A94DB7-0F85-642A-1935-2494EA649201}"/>
                        </a:ext>
                      </a:extLst>
                    </p:cNvPr>
                    <p:cNvPicPr/>
                    <p:nvPr/>
                  </p:nvPicPr>
                  <p:blipFill>
                    <a:blip r:embed="rId60"/>
                    <a:stretch>
                      <a:fillRect/>
                    </a:stretch>
                  </p:blipFill>
                  <p:spPr>
                    <a:xfrm>
                      <a:off x="2908418" y="4243607"/>
                      <a:ext cx="132377" cy="32516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1">
                  <p14:nvContentPartPr>
                    <p14:cNvPr id="46" name="インク 45">
                      <a:extLst>
                        <a:ext uri="{FF2B5EF4-FFF2-40B4-BE49-F238E27FC236}">
                          <a16:creationId xmlns:a16="http://schemas.microsoft.com/office/drawing/2014/main" id="{AA36B5C1-E2E8-C062-2890-4F39291709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79515" y="4525760"/>
                    <a:ext cx="20880" cy="398520"/>
                  </p14:xfrm>
                </p:contentPart>
              </mc:Choice>
              <mc:Fallback xmlns="">
                <p:pic>
                  <p:nvPicPr>
                    <p:cNvPr id="46" name="インク 45">
                      <a:extLst>
                        <a:ext uri="{FF2B5EF4-FFF2-40B4-BE49-F238E27FC236}">
                          <a16:creationId xmlns:a16="http://schemas.microsoft.com/office/drawing/2014/main" id="{AA36B5C1-E2E8-C062-2890-4F39291709F9}"/>
                        </a:ext>
                      </a:extLst>
                    </p:cNvPr>
                    <p:cNvPicPr/>
                    <p:nvPr/>
                  </p:nvPicPr>
                  <p:blipFill>
                    <a:blip r:embed="rId62"/>
                    <a:stretch>
                      <a:fillRect/>
                    </a:stretch>
                  </p:blipFill>
                  <p:spPr>
                    <a:xfrm>
                      <a:off x="2939361" y="4484760"/>
                      <a:ext cx="100385" cy="4797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3">
                  <p14:nvContentPartPr>
                    <p14:cNvPr id="53" name="インク 52">
                      <a:extLst>
                        <a:ext uri="{FF2B5EF4-FFF2-40B4-BE49-F238E27FC236}">
                          <a16:creationId xmlns:a16="http://schemas.microsoft.com/office/drawing/2014/main" id="{D84F0B0A-BBE6-4E4E-EF94-9BD9564714B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50915" y="5053160"/>
                    <a:ext cx="938520" cy="66600"/>
                  </p14:xfrm>
                </p:contentPart>
              </mc:Choice>
              <mc:Fallback xmlns="">
                <p:pic>
                  <p:nvPicPr>
                    <p:cNvPr id="53" name="インク 52">
                      <a:extLst>
                        <a:ext uri="{FF2B5EF4-FFF2-40B4-BE49-F238E27FC236}">
                          <a16:creationId xmlns:a16="http://schemas.microsoft.com/office/drawing/2014/main" id="{D84F0B0A-BBE6-4E4E-EF94-9BD9564714B4}"/>
                        </a:ext>
                      </a:extLst>
                    </p:cNvPr>
                    <p:cNvPicPr/>
                    <p:nvPr/>
                  </p:nvPicPr>
                  <p:blipFill>
                    <a:blip r:embed="rId64"/>
                    <a:stretch>
                      <a:fillRect/>
                    </a:stretch>
                  </p:blipFill>
                  <p:spPr>
                    <a:xfrm>
                      <a:off x="1809896" y="5012550"/>
                      <a:ext cx="1019738" cy="147007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56" name="インク 55">
                    <a:extLst>
                      <a:ext uri="{FF2B5EF4-FFF2-40B4-BE49-F238E27FC236}">
                        <a16:creationId xmlns:a16="http://schemas.microsoft.com/office/drawing/2014/main" id="{912FE117-471E-8EEB-F898-A70A470539ED}"/>
                      </a:ext>
                    </a:extLst>
                  </p14:cNvPr>
                  <p14:cNvContentPartPr/>
                  <p14:nvPr/>
                </p14:nvContentPartPr>
                <p14:xfrm>
                  <a:off x="2714195" y="4980440"/>
                  <a:ext cx="263160" cy="123480"/>
                </p14:xfrm>
              </p:contentPart>
            </mc:Choice>
            <mc:Fallback xmlns="">
              <p:pic>
                <p:nvPicPr>
                  <p:cNvPr id="56" name="インク 55">
                    <a:extLst>
                      <a:ext uri="{FF2B5EF4-FFF2-40B4-BE49-F238E27FC236}">
                        <a16:creationId xmlns:a16="http://schemas.microsoft.com/office/drawing/2014/main" id="{912FE117-471E-8EEB-F898-A70A470539ED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673204" y="4939553"/>
                    <a:ext cx="344321" cy="2044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58" name="インク 57">
                    <a:extLst>
                      <a:ext uri="{FF2B5EF4-FFF2-40B4-BE49-F238E27FC236}">
                        <a16:creationId xmlns:a16="http://schemas.microsoft.com/office/drawing/2014/main" id="{41B27CE3-F6DD-1C27-B7EA-BC4E0CB1656C}"/>
                      </a:ext>
                    </a:extLst>
                  </p14:cNvPr>
                  <p14:cNvContentPartPr/>
                  <p14:nvPr/>
                </p14:nvContentPartPr>
                <p14:xfrm>
                  <a:off x="3334340" y="3624125"/>
                  <a:ext cx="908640" cy="298440"/>
                </p14:xfrm>
              </p:contentPart>
            </mc:Choice>
            <mc:Fallback xmlns="">
              <p:pic>
                <p:nvPicPr>
                  <p:cNvPr id="58" name="インク 57">
                    <a:extLst>
                      <a:ext uri="{FF2B5EF4-FFF2-40B4-BE49-F238E27FC236}">
                        <a16:creationId xmlns:a16="http://schemas.microsoft.com/office/drawing/2014/main" id="{41B27CE3-F6DD-1C27-B7EA-BC4E0CB1656C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3190827" y="3480644"/>
                    <a:ext cx="1194845" cy="5845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59" name="インク 58">
                    <a:extLst>
                      <a:ext uri="{FF2B5EF4-FFF2-40B4-BE49-F238E27FC236}">
                        <a16:creationId xmlns:a16="http://schemas.microsoft.com/office/drawing/2014/main" id="{88F0C7B3-84F1-7174-33E6-EC187A44895D}"/>
                      </a:ext>
                    </a:extLst>
                  </p14:cNvPr>
                  <p14:cNvContentPartPr/>
                  <p14:nvPr/>
                </p14:nvContentPartPr>
                <p14:xfrm>
                  <a:off x="3282500" y="3577685"/>
                  <a:ext cx="399240" cy="200520"/>
                </p14:xfrm>
              </p:contentPart>
            </mc:Choice>
            <mc:Fallback xmlns="">
              <p:pic>
                <p:nvPicPr>
                  <p:cNvPr id="59" name="インク 58">
                    <a:extLst>
                      <a:ext uri="{FF2B5EF4-FFF2-40B4-BE49-F238E27FC236}">
                        <a16:creationId xmlns:a16="http://schemas.microsoft.com/office/drawing/2014/main" id="{88F0C7B3-84F1-7174-33E6-EC187A44895D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3241510" y="3536763"/>
                    <a:ext cx="480400" cy="2815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60" name="インク 59">
                    <a:extLst>
                      <a:ext uri="{FF2B5EF4-FFF2-40B4-BE49-F238E27FC236}">
                        <a16:creationId xmlns:a16="http://schemas.microsoft.com/office/drawing/2014/main" id="{EC786248-39D4-1BCB-9DF2-9A02F2DFE3AE}"/>
                      </a:ext>
                    </a:extLst>
                  </p14:cNvPr>
                  <p14:cNvContentPartPr/>
                  <p14:nvPr/>
                </p14:nvContentPartPr>
                <p14:xfrm>
                  <a:off x="3232460" y="3667325"/>
                  <a:ext cx="83520" cy="454320"/>
                </p14:xfrm>
              </p:contentPart>
            </mc:Choice>
            <mc:Fallback xmlns="">
              <p:pic>
                <p:nvPicPr>
                  <p:cNvPr id="60" name="インク 59">
                    <a:extLst>
                      <a:ext uri="{FF2B5EF4-FFF2-40B4-BE49-F238E27FC236}">
                        <a16:creationId xmlns:a16="http://schemas.microsoft.com/office/drawing/2014/main" id="{EC786248-39D4-1BCB-9DF2-9A02F2DFE3AE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3191519" y="3626321"/>
                    <a:ext cx="164584" cy="5355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61" name="インク 60">
                    <a:extLst>
                      <a:ext uri="{FF2B5EF4-FFF2-40B4-BE49-F238E27FC236}">
                        <a16:creationId xmlns:a16="http://schemas.microsoft.com/office/drawing/2014/main" id="{D4A50F81-F035-E583-F859-D075C4C9774C}"/>
                      </a:ext>
                    </a:extLst>
                  </p14:cNvPr>
                  <p14:cNvContentPartPr/>
                  <p14:nvPr/>
                </p14:nvContentPartPr>
                <p14:xfrm>
                  <a:off x="3230300" y="3731045"/>
                  <a:ext cx="486720" cy="447120"/>
                </p14:xfrm>
              </p:contentPart>
            </mc:Choice>
            <mc:Fallback xmlns="">
              <p:pic>
                <p:nvPicPr>
                  <p:cNvPr id="61" name="インク 60">
                    <a:extLst>
                      <a:ext uri="{FF2B5EF4-FFF2-40B4-BE49-F238E27FC236}">
                        <a16:creationId xmlns:a16="http://schemas.microsoft.com/office/drawing/2014/main" id="{D4A50F81-F035-E583-F859-D075C4C9774C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3189330" y="3690025"/>
                    <a:ext cx="567840" cy="5283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62" name="インク 61">
                    <a:extLst>
                      <a:ext uri="{FF2B5EF4-FFF2-40B4-BE49-F238E27FC236}">
                        <a16:creationId xmlns:a16="http://schemas.microsoft.com/office/drawing/2014/main" id="{396F5816-C9F2-AE80-70B0-C9877A1A42BC}"/>
                      </a:ext>
                    </a:extLst>
                  </p14:cNvPr>
                  <p14:cNvContentPartPr/>
                  <p14:nvPr/>
                </p14:nvContentPartPr>
                <p14:xfrm>
                  <a:off x="3351260" y="3524045"/>
                  <a:ext cx="829080" cy="204840"/>
                </p14:xfrm>
              </p:contentPart>
            </mc:Choice>
            <mc:Fallback xmlns="">
              <p:pic>
                <p:nvPicPr>
                  <p:cNvPr id="62" name="インク 61">
                    <a:extLst>
                      <a:ext uri="{FF2B5EF4-FFF2-40B4-BE49-F238E27FC236}">
                        <a16:creationId xmlns:a16="http://schemas.microsoft.com/office/drawing/2014/main" id="{396F5816-C9F2-AE80-70B0-C9877A1A42BC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3310257" y="3483077"/>
                    <a:ext cx="910266" cy="2859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63" name="インク 62">
                    <a:extLst>
                      <a:ext uri="{FF2B5EF4-FFF2-40B4-BE49-F238E27FC236}">
                        <a16:creationId xmlns:a16="http://schemas.microsoft.com/office/drawing/2014/main" id="{D4DCD9A7-CBA4-7017-627E-27EA8746D0FD}"/>
                      </a:ext>
                    </a:extLst>
                  </p14:cNvPr>
                  <p14:cNvContentPartPr/>
                  <p14:nvPr/>
                </p14:nvContentPartPr>
                <p14:xfrm>
                  <a:off x="4138220" y="3631685"/>
                  <a:ext cx="87120" cy="39600"/>
                </p14:xfrm>
              </p:contentPart>
            </mc:Choice>
            <mc:Fallback xmlns="">
              <p:pic>
                <p:nvPicPr>
                  <p:cNvPr id="63" name="インク 62">
                    <a:extLst>
                      <a:ext uri="{FF2B5EF4-FFF2-40B4-BE49-F238E27FC236}">
                        <a16:creationId xmlns:a16="http://schemas.microsoft.com/office/drawing/2014/main" id="{D4DCD9A7-CBA4-7017-627E-27EA8746D0FD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4097510" y="3591277"/>
                    <a:ext cx="167726" cy="1196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64" name="インク 63">
                    <a:extLst>
                      <a:ext uri="{FF2B5EF4-FFF2-40B4-BE49-F238E27FC236}">
                        <a16:creationId xmlns:a16="http://schemas.microsoft.com/office/drawing/2014/main" id="{B56C23B3-9EEB-E962-FBDC-844CB0A157C8}"/>
                      </a:ext>
                    </a:extLst>
                  </p14:cNvPr>
                  <p14:cNvContentPartPr/>
                  <p14:nvPr/>
                </p14:nvContentPartPr>
                <p14:xfrm>
                  <a:off x="3806660" y="3701525"/>
                  <a:ext cx="549000" cy="356760"/>
                </p14:xfrm>
              </p:contentPart>
            </mc:Choice>
            <mc:Fallback xmlns="">
              <p:pic>
                <p:nvPicPr>
                  <p:cNvPr id="64" name="インク 63">
                    <a:extLst>
                      <a:ext uri="{FF2B5EF4-FFF2-40B4-BE49-F238E27FC236}">
                        <a16:creationId xmlns:a16="http://schemas.microsoft.com/office/drawing/2014/main" id="{B56C23B3-9EEB-E962-FBDC-844CB0A157C8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3765690" y="3660518"/>
                    <a:ext cx="630121" cy="4379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65" name="インク 64">
                    <a:extLst>
                      <a:ext uri="{FF2B5EF4-FFF2-40B4-BE49-F238E27FC236}">
                        <a16:creationId xmlns:a16="http://schemas.microsoft.com/office/drawing/2014/main" id="{B9BDFA60-934F-B963-CF91-B9E967CA8C65}"/>
                      </a:ext>
                    </a:extLst>
                  </p14:cNvPr>
                  <p14:cNvContentPartPr/>
                  <p14:nvPr/>
                </p14:nvContentPartPr>
                <p14:xfrm>
                  <a:off x="3399500" y="3925445"/>
                  <a:ext cx="660240" cy="239040"/>
                </p14:xfrm>
              </p:contentPart>
            </mc:Choice>
            <mc:Fallback xmlns="">
              <p:pic>
                <p:nvPicPr>
                  <p:cNvPr id="65" name="インク 64">
                    <a:extLst>
                      <a:ext uri="{FF2B5EF4-FFF2-40B4-BE49-F238E27FC236}">
                        <a16:creationId xmlns:a16="http://schemas.microsoft.com/office/drawing/2014/main" id="{B9BDFA60-934F-B963-CF91-B9E967CA8C65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3358491" y="3884513"/>
                    <a:ext cx="741437" cy="3200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66" name="インク 65">
                    <a:extLst>
                      <a:ext uri="{FF2B5EF4-FFF2-40B4-BE49-F238E27FC236}">
                        <a16:creationId xmlns:a16="http://schemas.microsoft.com/office/drawing/2014/main" id="{71E77E36-1867-D7AE-6710-9BFDC3854E78}"/>
                      </a:ext>
                    </a:extLst>
                  </p14:cNvPr>
                  <p14:cNvContentPartPr/>
                  <p14:nvPr/>
                </p14:nvContentPartPr>
                <p14:xfrm>
                  <a:off x="4005020" y="3921845"/>
                  <a:ext cx="323640" cy="114120"/>
                </p14:xfrm>
              </p:contentPart>
            </mc:Choice>
            <mc:Fallback xmlns="">
              <p:pic>
                <p:nvPicPr>
                  <p:cNvPr id="66" name="インク 65">
                    <a:extLst>
                      <a:ext uri="{FF2B5EF4-FFF2-40B4-BE49-F238E27FC236}">
                        <a16:creationId xmlns:a16="http://schemas.microsoft.com/office/drawing/2014/main" id="{71E77E36-1867-D7AE-6710-9BFDC3854E78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3964053" y="3881088"/>
                    <a:ext cx="404755" cy="1948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67" name="インク 66">
                    <a:extLst>
                      <a:ext uri="{FF2B5EF4-FFF2-40B4-BE49-F238E27FC236}">
                        <a16:creationId xmlns:a16="http://schemas.microsoft.com/office/drawing/2014/main" id="{297C4927-4AB1-4808-CBB1-0D5228211362}"/>
                      </a:ext>
                    </a:extLst>
                  </p14:cNvPr>
                  <p14:cNvContentPartPr/>
                  <p14:nvPr/>
                </p14:nvContentPartPr>
                <p14:xfrm>
                  <a:off x="3731060" y="3184565"/>
                  <a:ext cx="200520" cy="150480"/>
                </p14:xfrm>
              </p:contentPart>
            </mc:Choice>
            <mc:Fallback xmlns="">
              <p:pic>
                <p:nvPicPr>
                  <p:cNvPr id="67" name="インク 66">
                    <a:extLst>
                      <a:ext uri="{FF2B5EF4-FFF2-40B4-BE49-F238E27FC236}">
                        <a16:creationId xmlns:a16="http://schemas.microsoft.com/office/drawing/2014/main" id="{297C4927-4AB1-4808-CBB1-0D5228211362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3690138" y="3143674"/>
                    <a:ext cx="281546" cy="2314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68" name="インク 67">
                    <a:extLst>
                      <a:ext uri="{FF2B5EF4-FFF2-40B4-BE49-F238E27FC236}">
                        <a16:creationId xmlns:a16="http://schemas.microsoft.com/office/drawing/2014/main" id="{3DF03AE1-8CC5-384E-BDC5-538B6E7C6AEF}"/>
                      </a:ext>
                    </a:extLst>
                  </p14:cNvPr>
                  <p14:cNvContentPartPr/>
                  <p14:nvPr/>
                </p14:nvContentPartPr>
                <p14:xfrm>
                  <a:off x="3237860" y="3174485"/>
                  <a:ext cx="148680" cy="100800"/>
                </p14:xfrm>
              </p:contentPart>
            </mc:Choice>
            <mc:Fallback xmlns="">
              <p:pic>
                <p:nvPicPr>
                  <p:cNvPr id="68" name="インク 67">
                    <a:extLst>
                      <a:ext uri="{FF2B5EF4-FFF2-40B4-BE49-F238E27FC236}">
                        <a16:creationId xmlns:a16="http://schemas.microsoft.com/office/drawing/2014/main" id="{3DF03AE1-8CC5-384E-BDC5-538B6E7C6AEF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3197014" y="3133840"/>
                    <a:ext cx="229555" cy="1812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69" name="インク 68">
                    <a:extLst>
                      <a:ext uri="{FF2B5EF4-FFF2-40B4-BE49-F238E27FC236}">
                        <a16:creationId xmlns:a16="http://schemas.microsoft.com/office/drawing/2014/main" id="{E0BA8601-A5F4-C8A3-B478-BC95265B118F}"/>
                      </a:ext>
                    </a:extLst>
                  </p14:cNvPr>
                  <p14:cNvContentPartPr/>
                  <p14:nvPr/>
                </p14:nvContentPartPr>
                <p14:xfrm>
                  <a:off x="2586980" y="3235325"/>
                  <a:ext cx="185760" cy="125280"/>
                </p14:xfrm>
              </p:contentPart>
            </mc:Choice>
            <mc:Fallback xmlns="">
              <p:pic>
                <p:nvPicPr>
                  <p:cNvPr id="69" name="インク 68">
                    <a:extLst>
                      <a:ext uri="{FF2B5EF4-FFF2-40B4-BE49-F238E27FC236}">
                        <a16:creationId xmlns:a16="http://schemas.microsoft.com/office/drawing/2014/main" id="{E0BA8601-A5F4-C8A3-B478-BC95265B118F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2546064" y="3194384"/>
                    <a:ext cx="266774" cy="206344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72" name="図 71" descr="町の中の道路を走る車&#10;&#10;自動的に生成された説明">
              <a:extLst>
                <a:ext uri="{FF2B5EF4-FFF2-40B4-BE49-F238E27FC236}">
                  <a16:creationId xmlns:a16="http://schemas.microsoft.com/office/drawing/2014/main" id="{EB3789BE-DD56-AF8C-E88E-E17024E294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14128" r="29622"/>
            <a:stretch/>
          </p:blipFill>
          <p:spPr>
            <a:xfrm>
              <a:off x="1179334" y="634049"/>
              <a:ext cx="2576193" cy="2576193"/>
            </a:xfrm>
            <a:prstGeom prst="rect">
              <a:avLst/>
            </a:prstGeom>
          </p:spPr>
        </p:pic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4CC37F02-3FAE-80D3-7BAF-334D103F8C39}"/>
                </a:ext>
              </a:extLst>
            </p:cNvPr>
            <p:cNvSpPr txBox="1"/>
            <p:nvPr/>
          </p:nvSpPr>
          <p:spPr>
            <a:xfrm>
              <a:off x="1697187" y="3328866"/>
              <a:ext cx="15404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Original image</a:t>
              </a:r>
              <a:endParaRPr kumimoji="1" lang="ja-JP" altLang="en-US"/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8368CABB-4B3E-A99F-1DB3-257D6FED1281}"/>
                </a:ext>
              </a:extLst>
            </p:cNvPr>
            <p:cNvSpPr txBox="1"/>
            <p:nvPr/>
          </p:nvSpPr>
          <p:spPr>
            <a:xfrm>
              <a:off x="4256901" y="3328866"/>
              <a:ext cx="2032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Segmentation mask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4832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B2FD4600-F11B-9BD1-C3A2-6421867CE003}"/>
              </a:ext>
            </a:extLst>
          </p:cNvPr>
          <p:cNvGrpSpPr/>
          <p:nvPr/>
        </p:nvGrpSpPr>
        <p:grpSpPr>
          <a:xfrm>
            <a:off x="1291730" y="1574011"/>
            <a:ext cx="9608540" cy="3709977"/>
            <a:chOff x="1243921" y="845509"/>
            <a:chExt cx="9608540" cy="3709977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E9D65C87-3586-0E1A-23CB-020C0A6C0CD8}"/>
                </a:ext>
              </a:extLst>
            </p:cNvPr>
            <p:cNvGrpSpPr/>
            <p:nvPr/>
          </p:nvGrpSpPr>
          <p:grpSpPr>
            <a:xfrm>
              <a:off x="1348803" y="1324646"/>
              <a:ext cx="4011281" cy="1266577"/>
              <a:chOff x="1196403" y="1172246"/>
              <a:chExt cx="4011281" cy="1266577"/>
            </a:xfrm>
          </p:grpSpPr>
          <p:pic>
            <p:nvPicPr>
              <p:cNvPr id="14" name="図 13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11094B57-DD61-30D7-2EA2-C3CF729657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5000"/>
              </a:blip>
              <a:srcRect l="22058" r="21625"/>
              <a:stretch/>
            </p:blipFill>
            <p:spPr>
              <a:xfrm>
                <a:off x="1196403" y="1172248"/>
                <a:ext cx="1268083" cy="1266575"/>
              </a:xfrm>
              <a:prstGeom prst="rect">
                <a:avLst/>
              </a:prstGeom>
            </p:spPr>
          </p:pic>
          <p:pic>
            <p:nvPicPr>
              <p:cNvPr id="15" name="図 14" descr="交差点を走る車&#10;&#10;中程度の精度で自動的に生成された説明">
                <a:extLst>
                  <a:ext uri="{FF2B5EF4-FFF2-40B4-BE49-F238E27FC236}">
                    <a16:creationId xmlns:a16="http://schemas.microsoft.com/office/drawing/2014/main" id="{D6F3ED27-486B-3A86-DDFA-9672C20FC0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75000"/>
              </a:blip>
              <a:srcRect l="22058" r="21625"/>
              <a:stretch/>
            </p:blipFill>
            <p:spPr>
              <a:xfrm>
                <a:off x="2568002" y="1172247"/>
                <a:ext cx="1268083" cy="1266575"/>
              </a:xfrm>
              <a:prstGeom prst="rect">
                <a:avLst/>
              </a:prstGeom>
            </p:spPr>
          </p:pic>
          <p:pic>
            <p:nvPicPr>
              <p:cNvPr id="16" name="図 15" descr="建物の前の交差点&#10;&#10;自動的に生成された説明">
                <a:extLst>
                  <a:ext uri="{FF2B5EF4-FFF2-40B4-BE49-F238E27FC236}">
                    <a16:creationId xmlns:a16="http://schemas.microsoft.com/office/drawing/2014/main" id="{2A28DA04-4E6A-6299-66B2-8FD9D56982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75000"/>
              </a:blip>
              <a:srcRect l="22058" r="21625"/>
              <a:stretch/>
            </p:blipFill>
            <p:spPr>
              <a:xfrm>
                <a:off x="3939601" y="1172246"/>
                <a:ext cx="1268083" cy="1266575"/>
              </a:xfrm>
              <a:prstGeom prst="rect">
                <a:avLst/>
              </a:prstGeom>
            </p:spPr>
          </p:pic>
        </p:grpSp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71E02EE3-06A7-9A61-54D0-F1362FC81114}"/>
                </a:ext>
              </a:extLst>
            </p:cNvPr>
            <p:cNvGrpSpPr/>
            <p:nvPr/>
          </p:nvGrpSpPr>
          <p:grpSpPr>
            <a:xfrm>
              <a:off x="6831916" y="1324646"/>
              <a:ext cx="4011281" cy="1266577"/>
              <a:chOff x="6831916" y="1324646"/>
              <a:chExt cx="4011281" cy="1266577"/>
            </a:xfrm>
          </p:grpSpPr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82477985-FA28-9A35-3FF2-AFC5976C25A5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5" name="図 4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E3296E8E-369B-BF30-DF66-A05DD64B58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7" name="図 6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8F8445F1-8284-2899-7554-76FC2D3C0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9" name="図 8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4AC6A297-6BFE-FCDF-F8D5-2FA4A627B2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02D3F194-8FF8-6F3A-9A27-30D4A0A89D75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78870519-4283-6A0D-875C-3785E7DEF4F7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2D4108FE-0FB4-FCF2-1231-69163B3096FF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C188D865-814E-719D-CFB9-8198BF6F2E46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63AB7491-17B1-4634-5907-E74A36BEFBFC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52249F5F-D693-EA7F-69E4-B3DFC159C24D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D2F3014F-139C-8490-652C-BADE74DF70C3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33F48930-0EA8-1791-52D1-827E0F63E09B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E4026E6B-6178-2A36-4F1C-7984238F1142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DBD0052B-ADE4-1D1F-2A68-EDC1F8353419}"/>
                </a:ext>
              </a:extLst>
            </p:cNvPr>
            <p:cNvGrpSpPr/>
            <p:nvPr/>
          </p:nvGrpSpPr>
          <p:grpSpPr>
            <a:xfrm>
              <a:off x="6841180" y="3288909"/>
              <a:ext cx="4011281" cy="1266577"/>
              <a:chOff x="6831916" y="1324646"/>
              <a:chExt cx="4011281" cy="1266577"/>
            </a:xfrm>
          </p:grpSpPr>
          <p:grpSp>
            <p:nvGrpSpPr>
              <p:cNvPr id="28" name="グループ化 27">
                <a:extLst>
                  <a:ext uri="{FF2B5EF4-FFF2-40B4-BE49-F238E27FC236}">
                    <a16:creationId xmlns:a16="http://schemas.microsoft.com/office/drawing/2014/main" id="{D8E9043B-5DF7-36C1-2CF6-FC75C340628A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38" name="図 37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EB6BCFBA-DAAB-14BC-B8DD-0F40C0E807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39" name="図 38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DEE8C142-F292-711A-A085-79D94D33F3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40" name="図 39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ABC220A8-F036-FC3D-1A07-07B71FCC49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5566FBE7-E19C-E115-F54F-0B2324492963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B8E24FB7-87BF-AC96-477C-905AFDDF0691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9FF7DE2B-59D7-E4F8-7E5D-67EAE26FCE86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96F5BA9C-4A09-91AD-BF2F-F9E2735D4584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E7A941DB-6B10-93D1-8329-44BB1509C0C6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23F6DEB3-154E-820E-D984-C18A776BADBA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7B9B3C16-B852-8E8E-9E67-0D6F4E622E32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0B3B6BB6-34C6-1A10-C802-FCD285F66F19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C2033C62-F206-7E52-B6F1-5544FC7121A0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70F10C26-E264-C50C-86F7-EBD9271E67BB}"/>
                </a:ext>
              </a:extLst>
            </p:cNvPr>
            <p:cNvGrpSpPr/>
            <p:nvPr/>
          </p:nvGrpSpPr>
          <p:grpSpPr>
            <a:xfrm>
              <a:off x="1345243" y="3288909"/>
              <a:ext cx="4011281" cy="1266577"/>
              <a:chOff x="6831916" y="1324646"/>
              <a:chExt cx="4011281" cy="1266577"/>
            </a:xfrm>
          </p:grpSpPr>
          <p:grpSp>
            <p:nvGrpSpPr>
              <p:cNvPr id="42" name="グループ化 41">
                <a:extLst>
                  <a:ext uri="{FF2B5EF4-FFF2-40B4-BE49-F238E27FC236}">
                    <a16:creationId xmlns:a16="http://schemas.microsoft.com/office/drawing/2014/main" id="{206AFC21-A586-5C0A-3B48-92DBC80F53F6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52" name="図 51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87BF8828-79D4-AFC1-D1E1-8BA3B88992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53" name="図 52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4F4D7A49-39C4-4A0C-8E99-50BD124B73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54" name="図 53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472039CE-587F-5DFE-CA73-6877F98199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90E88449-030E-B83E-40E4-F942E7A81FA2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F7212977-A3E9-73DE-C878-DC8D48B99391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E447A500-29D2-E138-9E79-256DDBB309D1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B59D44BA-B970-8AED-34C2-1FA7B5336B14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正方形/長方形 46">
                <a:extLst>
                  <a:ext uri="{FF2B5EF4-FFF2-40B4-BE49-F238E27FC236}">
                    <a16:creationId xmlns:a16="http://schemas.microsoft.com/office/drawing/2014/main" id="{F0F3039C-0E05-CBED-E530-CC9FA36C14DA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id="{EDE13A88-4357-F0C0-FB03-3391BBFBAB9C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>
                <a:extLst>
                  <a:ext uri="{FF2B5EF4-FFF2-40B4-BE49-F238E27FC236}">
                    <a16:creationId xmlns:a16="http://schemas.microsoft.com/office/drawing/2014/main" id="{9ADFEEB0-1105-F09E-CE26-789CD2442CB6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8417131C-C0E7-4939-0CEC-3DE73BB5CC3B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A77BACB0-95B9-2408-37D0-052E66D1EE89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5" name="右矢印 54">
              <a:extLst>
                <a:ext uri="{FF2B5EF4-FFF2-40B4-BE49-F238E27FC236}">
                  <a16:creationId xmlns:a16="http://schemas.microsoft.com/office/drawing/2014/main" id="{741E16E7-5340-2411-8870-52FE1EEAF120}"/>
                </a:ext>
              </a:extLst>
            </p:cNvPr>
            <p:cNvSpPr/>
            <p:nvPr/>
          </p:nvSpPr>
          <p:spPr>
            <a:xfrm>
              <a:off x="5864212" y="1757498"/>
              <a:ext cx="533487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右矢印 55">
              <a:extLst>
                <a:ext uri="{FF2B5EF4-FFF2-40B4-BE49-F238E27FC236}">
                  <a16:creationId xmlns:a16="http://schemas.microsoft.com/office/drawing/2014/main" id="{1AA46F39-2BF7-AAE3-4792-CAD56159A808}"/>
                </a:ext>
              </a:extLst>
            </p:cNvPr>
            <p:cNvSpPr/>
            <p:nvPr/>
          </p:nvSpPr>
          <p:spPr>
            <a:xfrm>
              <a:off x="5823725" y="3721761"/>
              <a:ext cx="533487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93F5D66C-0EED-4954-4660-1A26121BE25A}"/>
                </a:ext>
              </a:extLst>
            </p:cNvPr>
            <p:cNvSpPr txBox="1"/>
            <p:nvPr/>
          </p:nvSpPr>
          <p:spPr>
            <a:xfrm>
              <a:off x="1243921" y="845509"/>
              <a:ext cx="22965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(1) Object Detection</a:t>
              </a:r>
              <a:endParaRPr kumimoji="1" lang="ja-JP" altLang="en-US" sz="200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0BECAA58-9A7B-533B-C058-EB559D8E520B}"/>
                </a:ext>
              </a:extLst>
            </p:cNvPr>
            <p:cNvSpPr txBox="1"/>
            <p:nvPr/>
          </p:nvSpPr>
          <p:spPr>
            <a:xfrm>
              <a:off x="1255142" y="2812573"/>
              <a:ext cx="22572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(2) Re-Identification</a:t>
              </a:r>
              <a:endParaRPr kumimoji="1" lang="ja-JP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2224477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グループ化 195">
            <a:extLst>
              <a:ext uri="{FF2B5EF4-FFF2-40B4-BE49-F238E27FC236}">
                <a16:creationId xmlns:a16="http://schemas.microsoft.com/office/drawing/2014/main" id="{CEC99E74-29B7-6E24-68B5-C3FFF18DD717}"/>
              </a:ext>
            </a:extLst>
          </p:cNvPr>
          <p:cNvGrpSpPr/>
          <p:nvPr/>
        </p:nvGrpSpPr>
        <p:grpSpPr>
          <a:xfrm>
            <a:off x="6325493" y="1977692"/>
            <a:ext cx="5554306" cy="2688356"/>
            <a:chOff x="3148538" y="4135634"/>
            <a:chExt cx="5554306" cy="2688356"/>
          </a:xfrm>
        </p:grpSpPr>
        <p:grpSp>
          <p:nvGrpSpPr>
            <p:cNvPr id="143" name="グループ化 142">
              <a:extLst>
                <a:ext uri="{FF2B5EF4-FFF2-40B4-BE49-F238E27FC236}">
                  <a16:creationId xmlns:a16="http://schemas.microsoft.com/office/drawing/2014/main" id="{D1C9ABC2-BFD3-572D-1D45-E77755011B9B}"/>
                </a:ext>
              </a:extLst>
            </p:cNvPr>
            <p:cNvGrpSpPr/>
            <p:nvPr/>
          </p:nvGrpSpPr>
          <p:grpSpPr>
            <a:xfrm>
              <a:off x="6466353" y="4135634"/>
              <a:ext cx="2236491" cy="2236491"/>
              <a:chOff x="941929" y="312234"/>
              <a:chExt cx="5871466" cy="5871466"/>
            </a:xfrm>
          </p:grpSpPr>
          <p:pic>
            <p:nvPicPr>
              <p:cNvPr id="147" name="図 146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B584C79F-78E2-D898-8B40-3D8ABA06A6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25000"/>
              </a:blip>
              <a:srcRect l="14128" r="29622"/>
              <a:stretch/>
            </p:blipFill>
            <p:spPr>
              <a:xfrm>
                <a:off x="941929" y="312234"/>
                <a:ext cx="5871466" cy="5871466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48" name="インク 147">
                    <a:extLst>
                      <a:ext uri="{FF2B5EF4-FFF2-40B4-BE49-F238E27FC236}">
                        <a16:creationId xmlns:a16="http://schemas.microsoft.com/office/drawing/2014/main" id="{A10BCF62-EFEC-AE89-32EA-F64807AE1568}"/>
                      </a:ext>
                    </a:extLst>
                  </p14:cNvPr>
                  <p14:cNvContentPartPr/>
                  <p14:nvPr/>
                </p14:nvContentPartPr>
                <p14:xfrm>
                  <a:off x="1897640" y="3086725"/>
                  <a:ext cx="183240" cy="230040"/>
                </p14:xfrm>
              </p:contentPart>
            </mc:Choice>
            <mc:Fallback xmlns="">
              <p:pic>
                <p:nvPicPr>
                  <p:cNvPr id="148" name="インク 147">
                    <a:extLst>
                      <a:ext uri="{FF2B5EF4-FFF2-40B4-BE49-F238E27FC236}">
                        <a16:creationId xmlns:a16="http://schemas.microsoft.com/office/drawing/2014/main" id="{A10BCF62-EFEC-AE89-32EA-F64807AE1568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03671" y="2992446"/>
                    <a:ext cx="370239" cy="4176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49" name="インク 148">
                    <a:extLst>
                      <a:ext uri="{FF2B5EF4-FFF2-40B4-BE49-F238E27FC236}">
                        <a16:creationId xmlns:a16="http://schemas.microsoft.com/office/drawing/2014/main" id="{AE4B6771-118D-B4A9-D0BF-4B9762DECC4B}"/>
                      </a:ext>
                    </a:extLst>
                  </p14:cNvPr>
                  <p14:cNvContentPartPr/>
                  <p14:nvPr/>
                </p14:nvContentPartPr>
                <p14:xfrm>
                  <a:off x="1905920" y="3140365"/>
                  <a:ext cx="33840" cy="12600"/>
                </p14:xfrm>
              </p:contentPart>
            </mc:Choice>
            <mc:Fallback xmlns="">
              <p:pic>
                <p:nvPicPr>
                  <p:cNvPr id="149" name="インク 148">
                    <a:extLst>
                      <a:ext uri="{FF2B5EF4-FFF2-40B4-BE49-F238E27FC236}">
                        <a16:creationId xmlns:a16="http://schemas.microsoft.com/office/drawing/2014/main" id="{AE4B6771-118D-B4A9-D0BF-4B9762DECC4B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811920" y="3050365"/>
                    <a:ext cx="220900" cy="1917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50" name="インク 149">
                    <a:extLst>
                      <a:ext uri="{FF2B5EF4-FFF2-40B4-BE49-F238E27FC236}">
                        <a16:creationId xmlns:a16="http://schemas.microsoft.com/office/drawing/2014/main" id="{D7E52D0B-C332-A95D-FA78-10BDB9B2A3FA}"/>
                      </a:ext>
                    </a:extLst>
                  </p14:cNvPr>
                  <p14:cNvContentPartPr/>
                  <p14:nvPr/>
                </p14:nvContentPartPr>
                <p14:xfrm>
                  <a:off x="1871000" y="3335125"/>
                  <a:ext cx="44280" cy="66960"/>
                </p14:xfrm>
              </p:contentPart>
            </mc:Choice>
            <mc:Fallback xmlns="">
              <p:pic>
                <p:nvPicPr>
                  <p:cNvPr id="150" name="インク 149">
                    <a:extLst>
                      <a:ext uri="{FF2B5EF4-FFF2-40B4-BE49-F238E27FC236}">
                        <a16:creationId xmlns:a16="http://schemas.microsoft.com/office/drawing/2014/main" id="{D7E52D0B-C332-A95D-FA78-10BDB9B2A3FA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855317" y="3319092"/>
                    <a:ext cx="75645" cy="990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51" name="インク 150">
                    <a:extLst>
                      <a:ext uri="{FF2B5EF4-FFF2-40B4-BE49-F238E27FC236}">
                        <a16:creationId xmlns:a16="http://schemas.microsoft.com/office/drawing/2014/main" id="{8CD85970-BBD1-86DF-7F6F-41C53273C07B}"/>
                      </a:ext>
                    </a:extLst>
                  </p14:cNvPr>
                  <p14:cNvContentPartPr/>
                  <p14:nvPr/>
                </p14:nvContentPartPr>
                <p14:xfrm>
                  <a:off x="2045600" y="3322525"/>
                  <a:ext cx="79920" cy="80640"/>
                </p14:xfrm>
              </p:contentPart>
            </mc:Choice>
            <mc:Fallback xmlns="">
              <p:pic>
                <p:nvPicPr>
                  <p:cNvPr id="151" name="インク 150">
                    <a:extLst>
                      <a:ext uri="{FF2B5EF4-FFF2-40B4-BE49-F238E27FC236}">
                        <a16:creationId xmlns:a16="http://schemas.microsoft.com/office/drawing/2014/main" id="{8CD85970-BBD1-86DF-7F6F-41C53273C07B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029616" y="3306585"/>
                    <a:ext cx="111888" cy="1125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52" name="インク 151">
                    <a:extLst>
                      <a:ext uri="{FF2B5EF4-FFF2-40B4-BE49-F238E27FC236}">
                        <a16:creationId xmlns:a16="http://schemas.microsoft.com/office/drawing/2014/main" id="{627D155C-8E75-1A62-CF77-56BBD982301C}"/>
                      </a:ext>
                    </a:extLst>
                  </p14:cNvPr>
                  <p14:cNvContentPartPr/>
                  <p14:nvPr/>
                </p14:nvContentPartPr>
                <p14:xfrm>
                  <a:off x="2112200" y="3226405"/>
                  <a:ext cx="30240" cy="30960"/>
                </p14:xfrm>
              </p:contentPart>
            </mc:Choice>
            <mc:Fallback xmlns="">
              <p:pic>
                <p:nvPicPr>
                  <p:cNvPr id="152" name="インク 151">
                    <a:extLst>
                      <a:ext uri="{FF2B5EF4-FFF2-40B4-BE49-F238E27FC236}">
                        <a16:creationId xmlns:a16="http://schemas.microsoft.com/office/drawing/2014/main" id="{627D155C-8E75-1A62-CF77-56BBD982301C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96622" y="3210456"/>
                    <a:ext cx="61396" cy="628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53" name="インク 152">
                    <a:extLst>
                      <a:ext uri="{FF2B5EF4-FFF2-40B4-BE49-F238E27FC236}">
                        <a16:creationId xmlns:a16="http://schemas.microsoft.com/office/drawing/2014/main" id="{8239762D-732A-449D-B01E-B8708D82CE19}"/>
                      </a:ext>
                    </a:extLst>
                  </p14:cNvPr>
                  <p14:cNvContentPartPr/>
                  <p14:nvPr/>
                </p14:nvContentPartPr>
                <p14:xfrm>
                  <a:off x="1858760" y="3102565"/>
                  <a:ext cx="20520" cy="23760"/>
                </p14:xfrm>
              </p:contentPart>
            </mc:Choice>
            <mc:Fallback xmlns="">
              <p:pic>
                <p:nvPicPr>
                  <p:cNvPr id="153" name="インク 152">
                    <a:extLst>
                      <a:ext uri="{FF2B5EF4-FFF2-40B4-BE49-F238E27FC236}">
                        <a16:creationId xmlns:a16="http://schemas.microsoft.com/office/drawing/2014/main" id="{8239762D-732A-449D-B01E-B8708D82CE19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843593" y="3087030"/>
                    <a:ext cx="50854" cy="548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54" name="インク 153">
                    <a:extLst>
                      <a:ext uri="{FF2B5EF4-FFF2-40B4-BE49-F238E27FC236}">
                        <a16:creationId xmlns:a16="http://schemas.microsoft.com/office/drawing/2014/main" id="{C5C5F202-5F72-450C-2BA3-D02B61FC47B0}"/>
                      </a:ext>
                    </a:extLst>
                  </p14:cNvPr>
                  <p14:cNvContentPartPr/>
                  <p14:nvPr/>
                </p14:nvContentPartPr>
                <p14:xfrm>
                  <a:off x="2100615" y="3372225"/>
                  <a:ext cx="10080" cy="1800"/>
                </p14:xfrm>
              </p:contentPart>
            </mc:Choice>
            <mc:Fallback xmlns="">
              <p:pic>
                <p:nvPicPr>
                  <p:cNvPr id="154" name="インク 153">
                    <a:extLst>
                      <a:ext uri="{FF2B5EF4-FFF2-40B4-BE49-F238E27FC236}">
                        <a16:creationId xmlns:a16="http://schemas.microsoft.com/office/drawing/2014/main" id="{C5C5F202-5F72-450C-2BA3-D02B61FC47B0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85037" y="3362025"/>
                    <a:ext cx="41236" cy="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55" name="インク 154">
                    <a:extLst>
                      <a:ext uri="{FF2B5EF4-FFF2-40B4-BE49-F238E27FC236}">
                        <a16:creationId xmlns:a16="http://schemas.microsoft.com/office/drawing/2014/main" id="{C1EAAA3B-5ABA-7001-5596-AE84EA8DF27D}"/>
                      </a:ext>
                    </a:extLst>
                  </p14:cNvPr>
                  <p14:cNvContentPartPr/>
                  <p14:nvPr/>
                </p14:nvContentPartPr>
                <p14:xfrm>
                  <a:off x="1829175" y="3596145"/>
                  <a:ext cx="454320" cy="229680"/>
                </p14:xfrm>
              </p:contentPart>
            </mc:Choice>
            <mc:Fallback xmlns="">
              <p:pic>
                <p:nvPicPr>
                  <p:cNvPr id="155" name="インク 154">
                    <a:extLst>
                      <a:ext uri="{FF2B5EF4-FFF2-40B4-BE49-F238E27FC236}">
                        <a16:creationId xmlns:a16="http://schemas.microsoft.com/office/drawing/2014/main" id="{C1EAAA3B-5ABA-7001-5596-AE84EA8DF27D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734722" y="3502014"/>
                    <a:ext cx="642282" cy="4170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56" name="インク 155">
                    <a:extLst>
                      <a:ext uri="{FF2B5EF4-FFF2-40B4-BE49-F238E27FC236}">
                        <a16:creationId xmlns:a16="http://schemas.microsoft.com/office/drawing/2014/main" id="{E8B40EC4-ADB5-CC4D-7D8D-190CB28BABC1}"/>
                      </a:ext>
                    </a:extLst>
                  </p14:cNvPr>
                  <p14:cNvContentPartPr/>
                  <p14:nvPr/>
                </p14:nvContentPartPr>
                <p14:xfrm>
                  <a:off x="1806495" y="3547545"/>
                  <a:ext cx="453600" cy="142200"/>
                </p14:xfrm>
              </p:contentPart>
            </mc:Choice>
            <mc:Fallback xmlns="">
              <p:pic>
                <p:nvPicPr>
                  <p:cNvPr id="156" name="インク 155">
                    <a:extLst>
                      <a:ext uri="{FF2B5EF4-FFF2-40B4-BE49-F238E27FC236}">
                        <a16:creationId xmlns:a16="http://schemas.microsoft.com/office/drawing/2014/main" id="{E8B40EC4-ADB5-CC4D-7D8D-190CB28BABC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782919" y="3524002"/>
                    <a:ext cx="499809" cy="1883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7" name="インク 156">
                    <a:extLst>
                      <a:ext uri="{FF2B5EF4-FFF2-40B4-BE49-F238E27FC236}">
                        <a16:creationId xmlns:a16="http://schemas.microsoft.com/office/drawing/2014/main" id="{87AD383B-E205-23D7-4786-83AEA9C51E2B}"/>
                      </a:ext>
                    </a:extLst>
                  </p14:cNvPr>
                  <p14:cNvContentPartPr/>
                  <p14:nvPr/>
                </p14:nvContentPartPr>
                <p14:xfrm>
                  <a:off x="2295375" y="3616665"/>
                  <a:ext cx="42840" cy="28440"/>
                </p14:xfrm>
              </p:contentPart>
            </mc:Choice>
            <mc:Fallback xmlns="">
              <p:pic>
                <p:nvPicPr>
                  <p:cNvPr id="157" name="インク 156">
                    <a:extLst>
                      <a:ext uri="{FF2B5EF4-FFF2-40B4-BE49-F238E27FC236}">
                        <a16:creationId xmlns:a16="http://schemas.microsoft.com/office/drawing/2014/main" id="{87AD383B-E205-23D7-4786-83AEA9C51E2B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72092" y="3593730"/>
                    <a:ext cx="88474" cy="733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58" name="インク 157">
                    <a:extLst>
                      <a:ext uri="{FF2B5EF4-FFF2-40B4-BE49-F238E27FC236}">
                        <a16:creationId xmlns:a16="http://schemas.microsoft.com/office/drawing/2014/main" id="{14EF641D-1DB2-30DD-353F-E7AB4D62AE01}"/>
                      </a:ext>
                    </a:extLst>
                  </p14:cNvPr>
                  <p14:cNvContentPartPr/>
                  <p14:nvPr/>
                </p14:nvContentPartPr>
                <p14:xfrm>
                  <a:off x="2186655" y="3628185"/>
                  <a:ext cx="133200" cy="17640"/>
                </p14:xfrm>
              </p:contentPart>
            </mc:Choice>
            <mc:Fallback xmlns="">
              <p:pic>
                <p:nvPicPr>
                  <p:cNvPr id="158" name="インク 157">
                    <a:extLst>
                      <a:ext uri="{FF2B5EF4-FFF2-40B4-BE49-F238E27FC236}">
                        <a16:creationId xmlns:a16="http://schemas.microsoft.com/office/drawing/2014/main" id="{14EF641D-1DB2-30DD-353F-E7AB4D62AE01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2163038" y="3604974"/>
                    <a:ext cx="179489" cy="631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59" name="インク 158">
                    <a:extLst>
                      <a:ext uri="{FF2B5EF4-FFF2-40B4-BE49-F238E27FC236}">
                        <a16:creationId xmlns:a16="http://schemas.microsoft.com/office/drawing/2014/main" id="{7FD7A007-1A10-B193-392B-E0945A8D16F0}"/>
                      </a:ext>
                    </a:extLst>
                  </p14:cNvPr>
                  <p14:cNvContentPartPr/>
                  <p14:nvPr/>
                </p14:nvContentPartPr>
                <p14:xfrm>
                  <a:off x="1844655" y="3715665"/>
                  <a:ext cx="488160" cy="164160"/>
                </p14:xfrm>
              </p:contentPart>
            </mc:Choice>
            <mc:Fallback xmlns="">
              <p:pic>
                <p:nvPicPr>
                  <p:cNvPr id="159" name="インク 158">
                    <a:extLst>
                      <a:ext uri="{FF2B5EF4-FFF2-40B4-BE49-F238E27FC236}">
                        <a16:creationId xmlns:a16="http://schemas.microsoft.com/office/drawing/2014/main" id="{7FD7A007-1A10-B193-392B-E0945A8D16F0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821050" y="3692079"/>
                    <a:ext cx="534427" cy="2103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60" name="インク 159">
                    <a:extLst>
                      <a:ext uri="{FF2B5EF4-FFF2-40B4-BE49-F238E27FC236}">
                        <a16:creationId xmlns:a16="http://schemas.microsoft.com/office/drawing/2014/main" id="{CC314454-683B-E594-8C68-E00A0798CF56}"/>
                      </a:ext>
                    </a:extLst>
                  </p14:cNvPr>
                  <p14:cNvContentPartPr/>
                  <p14:nvPr/>
                </p14:nvContentPartPr>
                <p14:xfrm>
                  <a:off x="1785255" y="3721425"/>
                  <a:ext cx="78120" cy="234000"/>
                </p14:xfrm>
              </p:contentPart>
            </mc:Choice>
            <mc:Fallback xmlns="">
              <p:pic>
                <p:nvPicPr>
                  <p:cNvPr id="160" name="インク 159">
                    <a:extLst>
                      <a:ext uri="{FF2B5EF4-FFF2-40B4-BE49-F238E27FC236}">
                        <a16:creationId xmlns:a16="http://schemas.microsoft.com/office/drawing/2014/main" id="{CC314454-683B-E594-8C68-E00A0798CF56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761725" y="3697836"/>
                    <a:ext cx="124239" cy="2802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61" name="インク 160">
                    <a:extLst>
                      <a:ext uri="{FF2B5EF4-FFF2-40B4-BE49-F238E27FC236}">
                        <a16:creationId xmlns:a16="http://schemas.microsoft.com/office/drawing/2014/main" id="{1C775FD4-37A1-90F6-BBF8-6A7C205345C3}"/>
                      </a:ext>
                    </a:extLst>
                  </p14:cNvPr>
                  <p14:cNvContentPartPr/>
                  <p14:nvPr/>
                </p14:nvContentPartPr>
                <p14:xfrm>
                  <a:off x="2006435" y="3973880"/>
                  <a:ext cx="891360" cy="426240"/>
                </p14:xfrm>
              </p:contentPart>
            </mc:Choice>
            <mc:Fallback xmlns="">
              <p:pic>
                <p:nvPicPr>
                  <p:cNvPr id="161" name="インク 160">
                    <a:extLst>
                      <a:ext uri="{FF2B5EF4-FFF2-40B4-BE49-F238E27FC236}">
                        <a16:creationId xmlns:a16="http://schemas.microsoft.com/office/drawing/2014/main" id="{1C775FD4-37A1-90F6-BBF8-6A7C205345C3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41193" y="3808853"/>
                    <a:ext cx="1220899" cy="7553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62" name="インク 161">
                    <a:extLst>
                      <a:ext uri="{FF2B5EF4-FFF2-40B4-BE49-F238E27FC236}">
                        <a16:creationId xmlns:a16="http://schemas.microsoft.com/office/drawing/2014/main" id="{6F641AC3-1207-92AF-66B1-C737F30F51AE}"/>
                      </a:ext>
                    </a:extLst>
                  </p14:cNvPr>
                  <p14:cNvContentPartPr/>
                  <p14:nvPr/>
                </p14:nvContentPartPr>
                <p14:xfrm>
                  <a:off x="1913195" y="4089440"/>
                  <a:ext cx="882000" cy="803520"/>
                </p14:xfrm>
              </p:contentPart>
            </mc:Choice>
            <mc:Fallback xmlns="">
              <p:pic>
                <p:nvPicPr>
                  <p:cNvPr id="162" name="インク 161">
                    <a:extLst>
                      <a:ext uri="{FF2B5EF4-FFF2-40B4-BE49-F238E27FC236}">
                        <a16:creationId xmlns:a16="http://schemas.microsoft.com/office/drawing/2014/main" id="{6F641AC3-1207-92AF-66B1-C737F30F51AE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747938" y="3924204"/>
                    <a:ext cx="1211570" cy="11330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163" name="インク 162">
                    <a:extLst>
                      <a:ext uri="{FF2B5EF4-FFF2-40B4-BE49-F238E27FC236}">
                        <a16:creationId xmlns:a16="http://schemas.microsoft.com/office/drawing/2014/main" id="{062B9379-56A0-C40A-17FE-8351ADBDD0AF}"/>
                      </a:ext>
                    </a:extLst>
                  </p14:cNvPr>
                  <p14:cNvContentPartPr/>
                  <p14:nvPr/>
                </p14:nvContentPartPr>
                <p14:xfrm>
                  <a:off x="1904915" y="3953720"/>
                  <a:ext cx="78480" cy="100440"/>
                </p14:xfrm>
              </p:contentPart>
            </mc:Choice>
            <mc:Fallback xmlns="">
              <p:pic>
                <p:nvPicPr>
                  <p:cNvPr id="163" name="インク 162">
                    <a:extLst>
                      <a:ext uri="{FF2B5EF4-FFF2-40B4-BE49-F238E27FC236}">
                        <a16:creationId xmlns:a16="http://schemas.microsoft.com/office/drawing/2014/main" id="{062B9379-56A0-C40A-17FE-8351ADBDD0AF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1858201" y="3906785"/>
                    <a:ext cx="170974" cy="1933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164" name="インク 163">
                    <a:extLst>
                      <a:ext uri="{FF2B5EF4-FFF2-40B4-BE49-F238E27FC236}">
                        <a16:creationId xmlns:a16="http://schemas.microsoft.com/office/drawing/2014/main" id="{DE8E0C2F-C6D8-E41E-3827-2920995C89AD}"/>
                      </a:ext>
                    </a:extLst>
                  </p14:cNvPr>
                  <p14:cNvContentPartPr/>
                  <p14:nvPr/>
                </p14:nvContentPartPr>
                <p14:xfrm>
                  <a:off x="1815995" y="4053440"/>
                  <a:ext cx="89280" cy="365400"/>
                </p14:xfrm>
              </p:contentPart>
            </mc:Choice>
            <mc:Fallback xmlns="">
              <p:pic>
                <p:nvPicPr>
                  <p:cNvPr id="164" name="インク 163">
                    <a:extLst>
                      <a:ext uri="{FF2B5EF4-FFF2-40B4-BE49-F238E27FC236}">
                        <a16:creationId xmlns:a16="http://schemas.microsoft.com/office/drawing/2014/main" id="{DE8E0C2F-C6D8-E41E-3827-2920995C89AD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769006" y="4006231"/>
                    <a:ext cx="182319" cy="4588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65" name="インク 164">
                    <a:extLst>
                      <a:ext uri="{FF2B5EF4-FFF2-40B4-BE49-F238E27FC236}">
                        <a16:creationId xmlns:a16="http://schemas.microsoft.com/office/drawing/2014/main" id="{1147BEA1-C3CF-E51D-3C36-CA3283936EFF}"/>
                      </a:ext>
                    </a:extLst>
                  </p14:cNvPr>
                  <p14:cNvContentPartPr/>
                  <p14:nvPr/>
                </p14:nvContentPartPr>
                <p14:xfrm>
                  <a:off x="1824275" y="4217600"/>
                  <a:ext cx="22320" cy="117000"/>
                </p14:xfrm>
              </p:contentPart>
            </mc:Choice>
            <mc:Fallback xmlns="">
              <p:pic>
                <p:nvPicPr>
                  <p:cNvPr id="165" name="インク 164">
                    <a:extLst>
                      <a:ext uri="{FF2B5EF4-FFF2-40B4-BE49-F238E27FC236}">
                        <a16:creationId xmlns:a16="http://schemas.microsoft.com/office/drawing/2014/main" id="{1147BEA1-C3CF-E51D-3C36-CA3283936EFF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1777775" y="4170423"/>
                    <a:ext cx="114390" cy="2104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166" name="インク 165">
                    <a:extLst>
                      <a:ext uri="{FF2B5EF4-FFF2-40B4-BE49-F238E27FC236}">
                        <a16:creationId xmlns:a16="http://schemas.microsoft.com/office/drawing/2014/main" id="{A8D92399-E955-9B8F-BE01-EEB52041996D}"/>
                      </a:ext>
                    </a:extLst>
                  </p14:cNvPr>
                  <p14:cNvContentPartPr/>
                  <p14:nvPr/>
                </p14:nvContentPartPr>
                <p14:xfrm>
                  <a:off x="1943075" y="3850760"/>
                  <a:ext cx="629640" cy="120960"/>
                </p14:xfrm>
              </p:contentPart>
            </mc:Choice>
            <mc:Fallback xmlns="">
              <p:pic>
                <p:nvPicPr>
                  <p:cNvPr id="166" name="インク 165">
                    <a:extLst>
                      <a:ext uri="{FF2B5EF4-FFF2-40B4-BE49-F238E27FC236}">
                        <a16:creationId xmlns:a16="http://schemas.microsoft.com/office/drawing/2014/main" id="{A8D92399-E955-9B8F-BE01-EEB52041996D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1895876" y="3803876"/>
                    <a:ext cx="723095" cy="2137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167" name="インク 166">
                    <a:extLst>
                      <a:ext uri="{FF2B5EF4-FFF2-40B4-BE49-F238E27FC236}">
                        <a16:creationId xmlns:a16="http://schemas.microsoft.com/office/drawing/2014/main" id="{CE3585BD-2B23-3F7F-4949-7379836B64A3}"/>
                      </a:ext>
                    </a:extLst>
                  </p14:cNvPr>
                  <p14:cNvContentPartPr/>
                  <p14:nvPr/>
                </p14:nvContentPartPr>
                <p14:xfrm>
                  <a:off x="2932355" y="4171880"/>
                  <a:ext cx="150120" cy="81720"/>
                </p14:xfrm>
              </p:contentPart>
            </mc:Choice>
            <mc:Fallback xmlns="">
              <p:pic>
                <p:nvPicPr>
                  <p:cNvPr id="167" name="インク 166">
                    <a:extLst>
                      <a:ext uri="{FF2B5EF4-FFF2-40B4-BE49-F238E27FC236}">
                        <a16:creationId xmlns:a16="http://schemas.microsoft.com/office/drawing/2014/main" id="{CE3585BD-2B23-3F7F-4949-7379836B64A3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2885147" y="4124914"/>
                    <a:ext cx="243591" cy="1747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168" name="インク 167">
                    <a:extLst>
                      <a:ext uri="{FF2B5EF4-FFF2-40B4-BE49-F238E27FC236}">
                        <a16:creationId xmlns:a16="http://schemas.microsoft.com/office/drawing/2014/main" id="{33355134-39C6-5FD5-5620-AB829818F6AF}"/>
                      </a:ext>
                    </a:extLst>
                  </p14:cNvPr>
                  <p14:cNvContentPartPr/>
                  <p14:nvPr/>
                </p14:nvContentPartPr>
                <p14:xfrm>
                  <a:off x="2955755" y="4877840"/>
                  <a:ext cx="84600" cy="226800"/>
                </p14:xfrm>
              </p:contentPart>
            </mc:Choice>
            <mc:Fallback xmlns="">
              <p:pic>
                <p:nvPicPr>
                  <p:cNvPr id="168" name="インク 167">
                    <a:extLst>
                      <a:ext uri="{FF2B5EF4-FFF2-40B4-BE49-F238E27FC236}">
                        <a16:creationId xmlns:a16="http://schemas.microsoft.com/office/drawing/2014/main" id="{33355134-39C6-5FD5-5620-AB829818F6AF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2908755" y="4830786"/>
                    <a:ext cx="177660" cy="3199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169" name="インク 168">
                    <a:extLst>
                      <a:ext uri="{FF2B5EF4-FFF2-40B4-BE49-F238E27FC236}">
                        <a16:creationId xmlns:a16="http://schemas.microsoft.com/office/drawing/2014/main" id="{16A12DD5-C572-F92E-931D-36A442C5282A}"/>
                      </a:ext>
                    </a:extLst>
                  </p14:cNvPr>
                  <p14:cNvContentPartPr/>
                  <p14:nvPr/>
                </p14:nvContentPartPr>
                <p14:xfrm>
                  <a:off x="1732475" y="4863440"/>
                  <a:ext cx="739800" cy="393120"/>
                </p14:xfrm>
              </p:contentPart>
            </mc:Choice>
            <mc:Fallback xmlns="">
              <p:pic>
                <p:nvPicPr>
                  <p:cNvPr id="169" name="インク 168">
                    <a:extLst>
                      <a:ext uri="{FF2B5EF4-FFF2-40B4-BE49-F238E27FC236}">
                        <a16:creationId xmlns:a16="http://schemas.microsoft.com/office/drawing/2014/main" id="{16A12DD5-C572-F92E-931D-36A442C5282A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1685234" y="4816303"/>
                    <a:ext cx="833338" cy="48645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70" name="グループ化 169">
                <a:extLst>
                  <a:ext uri="{FF2B5EF4-FFF2-40B4-BE49-F238E27FC236}">
                    <a16:creationId xmlns:a16="http://schemas.microsoft.com/office/drawing/2014/main" id="{4884A403-AB71-C4DD-B2D9-F83BD5D1CECC}"/>
                  </a:ext>
                </a:extLst>
              </p:cNvPr>
              <p:cNvGrpSpPr/>
              <p:nvPr/>
            </p:nvGrpSpPr>
            <p:grpSpPr>
              <a:xfrm>
                <a:off x="1806995" y="3899720"/>
                <a:ext cx="1193760" cy="1220040"/>
                <a:chOff x="1806995" y="3899720"/>
                <a:chExt cx="1193760" cy="1220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6">
                  <p14:nvContentPartPr>
                    <p14:cNvPr id="184" name="インク 183">
                      <a:extLst>
                        <a:ext uri="{FF2B5EF4-FFF2-40B4-BE49-F238E27FC236}">
                          <a16:creationId xmlns:a16="http://schemas.microsoft.com/office/drawing/2014/main" id="{21D59120-B716-3DC5-64F8-0528ADAF32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24995" y="4400840"/>
                    <a:ext cx="1096200" cy="618120"/>
                  </p14:xfrm>
                </p:contentPart>
              </mc:Choice>
              <mc:Fallback xmlns="">
                <p:pic>
                  <p:nvPicPr>
                    <p:cNvPr id="184" name="インク 183">
                      <a:extLst>
                        <a:ext uri="{FF2B5EF4-FFF2-40B4-BE49-F238E27FC236}">
                          <a16:creationId xmlns:a16="http://schemas.microsoft.com/office/drawing/2014/main" id="{21D59120-B716-3DC5-64F8-0528ADAF3272}"/>
                        </a:ext>
                      </a:extLst>
                    </p:cNvPr>
                    <p:cNvPicPr/>
                    <p:nvPr/>
                  </p:nvPicPr>
                  <p:blipFill>
                    <a:blip r:embed="rId47"/>
                    <a:stretch>
                      <a:fillRect/>
                    </a:stretch>
                  </p:blipFill>
                  <p:spPr>
                    <a:xfrm>
                      <a:off x="1659762" y="4235441"/>
                      <a:ext cx="1425721" cy="9479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">
                  <p14:nvContentPartPr>
                    <p14:cNvPr id="185" name="インク 184">
                      <a:extLst>
                        <a:ext uri="{FF2B5EF4-FFF2-40B4-BE49-F238E27FC236}">
                          <a16:creationId xmlns:a16="http://schemas.microsoft.com/office/drawing/2014/main" id="{4AA983F7-A0EC-DA1A-A804-4CA8049AFF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06995" y="4415600"/>
                    <a:ext cx="87480" cy="615240"/>
                  </p14:xfrm>
                </p:contentPart>
              </mc:Choice>
              <mc:Fallback xmlns="">
                <p:pic>
                  <p:nvPicPr>
                    <p:cNvPr id="185" name="インク 184">
                      <a:extLst>
                        <a:ext uri="{FF2B5EF4-FFF2-40B4-BE49-F238E27FC236}">
                          <a16:creationId xmlns:a16="http://schemas.microsoft.com/office/drawing/2014/main" id="{4AA983F7-A0EC-DA1A-A804-4CA8049AFF2E}"/>
                        </a:ext>
                      </a:extLst>
                    </p:cNvPr>
                    <p:cNvPicPr/>
                    <p:nvPr/>
                  </p:nvPicPr>
                  <p:blipFill>
                    <a:blip r:embed="rId49"/>
                    <a:stretch>
                      <a:fillRect/>
                    </a:stretch>
                  </p:blipFill>
                  <p:spPr>
                    <a:xfrm>
                      <a:off x="1642382" y="4250213"/>
                      <a:ext cx="415765" cy="9450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">
                  <p14:nvContentPartPr>
                    <p14:cNvPr id="186" name="インク 185">
                      <a:extLst>
                        <a:ext uri="{FF2B5EF4-FFF2-40B4-BE49-F238E27FC236}">
                          <a16:creationId xmlns:a16="http://schemas.microsoft.com/office/drawing/2014/main" id="{06964ED3-A36C-ABEC-4957-4D426F1BC3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38395" y="4093040"/>
                    <a:ext cx="94680" cy="357480"/>
                  </p14:xfrm>
                </p:contentPart>
              </mc:Choice>
              <mc:Fallback xmlns="">
                <p:pic>
                  <p:nvPicPr>
                    <p:cNvPr id="186" name="インク 185">
                      <a:extLst>
                        <a:ext uri="{FF2B5EF4-FFF2-40B4-BE49-F238E27FC236}">
                          <a16:creationId xmlns:a16="http://schemas.microsoft.com/office/drawing/2014/main" id="{06964ED3-A36C-ABEC-4957-4D426F1BC372}"/>
                        </a:ext>
                      </a:extLst>
                    </p:cNvPr>
                    <p:cNvPicPr/>
                    <p:nvPr/>
                  </p:nvPicPr>
                  <p:blipFill>
                    <a:blip r:embed="rId51"/>
                    <a:stretch>
                      <a:fillRect/>
                    </a:stretch>
                  </p:blipFill>
                  <p:spPr>
                    <a:xfrm>
                      <a:off x="1774345" y="3927977"/>
                      <a:ext cx="421842" cy="6866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">
                  <p14:nvContentPartPr>
                    <p14:cNvPr id="187" name="インク 186">
                      <a:extLst>
                        <a:ext uri="{FF2B5EF4-FFF2-40B4-BE49-F238E27FC236}">
                          <a16:creationId xmlns:a16="http://schemas.microsoft.com/office/drawing/2014/main" id="{F7F3389D-B0CF-C73E-3A96-03B852126BD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90875" y="4880000"/>
                    <a:ext cx="844920" cy="86760"/>
                  </p14:xfrm>
                </p:contentPart>
              </mc:Choice>
              <mc:Fallback xmlns="">
                <p:pic>
                  <p:nvPicPr>
                    <p:cNvPr id="187" name="インク 186">
                      <a:extLst>
                        <a:ext uri="{FF2B5EF4-FFF2-40B4-BE49-F238E27FC236}">
                          <a16:creationId xmlns:a16="http://schemas.microsoft.com/office/drawing/2014/main" id="{F7F3389D-B0CF-C73E-3A96-03B852126BDE}"/>
                        </a:ext>
                      </a:extLst>
                    </p:cNvPr>
                    <p:cNvPicPr/>
                    <p:nvPr/>
                  </p:nvPicPr>
                  <p:blipFill>
                    <a:blip r:embed="rId53"/>
                    <a:stretch>
                      <a:fillRect/>
                    </a:stretch>
                  </p:blipFill>
                  <p:spPr>
                    <a:xfrm>
                      <a:off x="1725667" y="4716742"/>
                      <a:ext cx="1174392" cy="4123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4">
                  <p14:nvContentPartPr>
                    <p14:cNvPr id="188" name="インク 187">
                      <a:extLst>
                        <a:ext uri="{FF2B5EF4-FFF2-40B4-BE49-F238E27FC236}">
                          <a16:creationId xmlns:a16="http://schemas.microsoft.com/office/drawing/2014/main" id="{9E740CD4-A3FF-6072-0D15-CC8A21AF72B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90715" y="3899720"/>
                    <a:ext cx="336600" cy="253800"/>
                  </p14:xfrm>
                </p:contentPart>
              </mc:Choice>
              <mc:Fallback xmlns="">
                <p:pic>
                  <p:nvPicPr>
                    <p:cNvPr id="188" name="インク 187">
                      <a:extLst>
                        <a:ext uri="{FF2B5EF4-FFF2-40B4-BE49-F238E27FC236}">
                          <a16:creationId xmlns:a16="http://schemas.microsoft.com/office/drawing/2014/main" id="{9E740CD4-A3FF-6072-0D15-CC8A21AF72B2}"/>
                        </a:ext>
                      </a:extLst>
                    </p:cNvPr>
                    <p:cNvPicPr/>
                    <p:nvPr/>
                  </p:nvPicPr>
                  <p:blipFill>
                    <a:blip r:embed="rId55"/>
                    <a:stretch>
                      <a:fillRect/>
                    </a:stretch>
                  </p:blipFill>
                  <p:spPr>
                    <a:xfrm>
                      <a:off x="2543572" y="3852545"/>
                      <a:ext cx="429943" cy="34720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6">
                  <p14:nvContentPartPr>
                    <p14:cNvPr id="189" name="インク 188">
                      <a:extLst>
                        <a:ext uri="{FF2B5EF4-FFF2-40B4-BE49-F238E27FC236}">
                          <a16:creationId xmlns:a16="http://schemas.microsoft.com/office/drawing/2014/main" id="{8A2276E2-CD43-A035-58D3-E9B3CB99B7C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11835" y="4008080"/>
                    <a:ext cx="34920" cy="304920"/>
                  </p14:xfrm>
                </p:contentPart>
              </mc:Choice>
              <mc:Fallback xmlns="">
                <p:pic>
                  <p:nvPicPr>
                    <p:cNvPr id="189" name="インク 188">
                      <a:extLst>
                        <a:ext uri="{FF2B5EF4-FFF2-40B4-BE49-F238E27FC236}">
                          <a16:creationId xmlns:a16="http://schemas.microsoft.com/office/drawing/2014/main" id="{8A2276E2-CD43-A035-58D3-E9B3CB99B7CE}"/>
                        </a:ext>
                      </a:extLst>
                    </p:cNvPr>
                    <p:cNvPicPr/>
                    <p:nvPr/>
                  </p:nvPicPr>
                  <p:blipFill>
                    <a:blip r:embed="rId57"/>
                    <a:stretch>
                      <a:fillRect/>
                    </a:stretch>
                  </p:blipFill>
                  <p:spPr>
                    <a:xfrm>
                      <a:off x="2865888" y="3960879"/>
                      <a:ext cx="125896" cy="39837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8">
                  <p14:nvContentPartPr>
                    <p14:cNvPr id="190" name="インク 189">
                      <a:extLst>
                        <a:ext uri="{FF2B5EF4-FFF2-40B4-BE49-F238E27FC236}">
                          <a16:creationId xmlns:a16="http://schemas.microsoft.com/office/drawing/2014/main" id="{AE38C6F1-3313-AC1C-47DB-8D459829D4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49275" y="4284560"/>
                    <a:ext cx="51480" cy="244080"/>
                  </p14:xfrm>
                </p:contentPart>
              </mc:Choice>
              <mc:Fallback xmlns="">
                <p:pic>
                  <p:nvPicPr>
                    <p:cNvPr id="190" name="インク 189">
                      <a:extLst>
                        <a:ext uri="{FF2B5EF4-FFF2-40B4-BE49-F238E27FC236}">
                          <a16:creationId xmlns:a16="http://schemas.microsoft.com/office/drawing/2014/main" id="{AE38C6F1-3313-AC1C-47DB-8D459829D40C}"/>
                        </a:ext>
                      </a:extLst>
                    </p:cNvPr>
                    <p:cNvPicPr/>
                    <p:nvPr/>
                  </p:nvPicPr>
                  <p:blipFill>
                    <a:blip r:embed="rId59"/>
                    <a:stretch>
                      <a:fillRect/>
                    </a:stretch>
                  </p:blipFill>
                  <p:spPr>
                    <a:xfrm>
                      <a:off x="2902475" y="4237440"/>
                      <a:ext cx="144144" cy="33737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0">
                  <p14:nvContentPartPr>
                    <p14:cNvPr id="191" name="インク 190">
                      <a:extLst>
                        <a:ext uri="{FF2B5EF4-FFF2-40B4-BE49-F238E27FC236}">
                          <a16:creationId xmlns:a16="http://schemas.microsoft.com/office/drawing/2014/main" id="{64263C4B-B70F-3923-BCD5-9790AECBAC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79515" y="4525760"/>
                    <a:ext cx="20880" cy="398520"/>
                  </p14:xfrm>
                </p:contentPart>
              </mc:Choice>
              <mc:Fallback xmlns="">
                <p:pic>
                  <p:nvPicPr>
                    <p:cNvPr id="191" name="インク 190">
                      <a:extLst>
                        <a:ext uri="{FF2B5EF4-FFF2-40B4-BE49-F238E27FC236}">
                          <a16:creationId xmlns:a16="http://schemas.microsoft.com/office/drawing/2014/main" id="{64263C4B-B70F-3923-BCD5-9790AECBAC2D}"/>
                        </a:ext>
                      </a:extLst>
                    </p:cNvPr>
                    <p:cNvPicPr/>
                    <p:nvPr/>
                  </p:nvPicPr>
                  <p:blipFill>
                    <a:blip r:embed="rId61"/>
                    <a:stretch>
                      <a:fillRect/>
                    </a:stretch>
                  </p:blipFill>
                  <p:spPr>
                    <a:xfrm>
                      <a:off x="2934124" y="4478542"/>
                      <a:ext cx="110755" cy="4920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2">
                  <p14:nvContentPartPr>
                    <p14:cNvPr id="192" name="インク 191">
                      <a:extLst>
                        <a:ext uri="{FF2B5EF4-FFF2-40B4-BE49-F238E27FC236}">
                          <a16:creationId xmlns:a16="http://schemas.microsoft.com/office/drawing/2014/main" id="{920E223F-C8D8-581E-3E5D-5DD3D90C91A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50915" y="5053160"/>
                    <a:ext cx="938520" cy="66600"/>
                  </p14:xfrm>
                </p:contentPart>
              </mc:Choice>
              <mc:Fallback xmlns="">
                <p:pic>
                  <p:nvPicPr>
                    <p:cNvPr id="192" name="インク 191">
                      <a:extLst>
                        <a:ext uri="{FF2B5EF4-FFF2-40B4-BE49-F238E27FC236}">
                          <a16:creationId xmlns:a16="http://schemas.microsoft.com/office/drawing/2014/main" id="{920E223F-C8D8-581E-3E5D-5DD3D90C91A5}"/>
                        </a:ext>
                      </a:extLst>
                    </p:cNvPr>
                    <p:cNvPicPr/>
                    <p:nvPr/>
                  </p:nvPicPr>
                  <p:blipFill>
                    <a:blip r:embed="rId63"/>
                    <a:stretch>
                      <a:fillRect/>
                    </a:stretch>
                  </p:blipFill>
                  <p:spPr>
                    <a:xfrm>
                      <a:off x="1803706" y="5006259"/>
                      <a:ext cx="1031994" cy="15946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71" name="インク 170">
                    <a:extLst>
                      <a:ext uri="{FF2B5EF4-FFF2-40B4-BE49-F238E27FC236}">
                        <a16:creationId xmlns:a16="http://schemas.microsoft.com/office/drawing/2014/main" id="{E36A2F86-F12A-EEAF-44B1-F701DE194866}"/>
                      </a:ext>
                    </a:extLst>
                  </p14:cNvPr>
                  <p14:cNvContentPartPr/>
                  <p14:nvPr/>
                </p14:nvContentPartPr>
                <p14:xfrm>
                  <a:off x="2714195" y="4980440"/>
                  <a:ext cx="263160" cy="123480"/>
                </p14:xfrm>
              </p:contentPart>
            </mc:Choice>
            <mc:Fallback xmlns="">
              <p:pic>
                <p:nvPicPr>
                  <p:cNvPr id="171" name="インク 170">
                    <a:extLst>
                      <a:ext uri="{FF2B5EF4-FFF2-40B4-BE49-F238E27FC236}">
                        <a16:creationId xmlns:a16="http://schemas.microsoft.com/office/drawing/2014/main" id="{E36A2F86-F12A-EEAF-44B1-F701DE194866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667034" y="4933310"/>
                    <a:ext cx="356539" cy="2167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72" name="インク 171">
                    <a:extLst>
                      <a:ext uri="{FF2B5EF4-FFF2-40B4-BE49-F238E27FC236}">
                        <a16:creationId xmlns:a16="http://schemas.microsoft.com/office/drawing/2014/main" id="{6507F933-B23E-CE9A-2886-A9A1F5F6412B}"/>
                      </a:ext>
                    </a:extLst>
                  </p14:cNvPr>
                  <p14:cNvContentPartPr/>
                  <p14:nvPr/>
                </p14:nvContentPartPr>
                <p14:xfrm>
                  <a:off x="3334340" y="3624125"/>
                  <a:ext cx="908640" cy="298440"/>
                </p14:xfrm>
              </p:contentPart>
            </mc:Choice>
            <mc:Fallback xmlns="">
              <p:pic>
                <p:nvPicPr>
                  <p:cNvPr id="172" name="インク 171">
                    <a:extLst>
                      <a:ext uri="{FF2B5EF4-FFF2-40B4-BE49-F238E27FC236}">
                        <a16:creationId xmlns:a16="http://schemas.microsoft.com/office/drawing/2014/main" id="{6507F933-B23E-CE9A-2886-A9A1F5F6412B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3169047" y="3458850"/>
                    <a:ext cx="1238282" cy="6280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73" name="インク 172">
                    <a:extLst>
                      <a:ext uri="{FF2B5EF4-FFF2-40B4-BE49-F238E27FC236}">
                        <a16:creationId xmlns:a16="http://schemas.microsoft.com/office/drawing/2014/main" id="{2A735C1E-9E04-1052-89CF-D530EF382F9D}"/>
                      </a:ext>
                    </a:extLst>
                  </p14:cNvPr>
                  <p14:cNvContentPartPr/>
                  <p14:nvPr/>
                </p14:nvContentPartPr>
                <p14:xfrm>
                  <a:off x="3282500" y="3577685"/>
                  <a:ext cx="399240" cy="200520"/>
                </p14:xfrm>
              </p:contentPart>
            </mc:Choice>
            <mc:Fallback xmlns="">
              <p:pic>
                <p:nvPicPr>
                  <p:cNvPr id="173" name="インク 172">
                    <a:extLst>
                      <a:ext uri="{FF2B5EF4-FFF2-40B4-BE49-F238E27FC236}">
                        <a16:creationId xmlns:a16="http://schemas.microsoft.com/office/drawing/2014/main" id="{2A735C1E-9E04-1052-89CF-D530EF382F9D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235309" y="3530615"/>
                    <a:ext cx="492679" cy="2937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74" name="インク 173">
                    <a:extLst>
                      <a:ext uri="{FF2B5EF4-FFF2-40B4-BE49-F238E27FC236}">
                        <a16:creationId xmlns:a16="http://schemas.microsoft.com/office/drawing/2014/main" id="{DE5DE884-3B01-161E-2948-180488D0E10D}"/>
                      </a:ext>
                    </a:extLst>
                  </p14:cNvPr>
                  <p14:cNvContentPartPr/>
                  <p14:nvPr/>
                </p14:nvContentPartPr>
                <p14:xfrm>
                  <a:off x="3232460" y="3667325"/>
                  <a:ext cx="83520" cy="454320"/>
                </p14:xfrm>
              </p:contentPart>
            </mc:Choice>
            <mc:Fallback xmlns="">
              <p:pic>
                <p:nvPicPr>
                  <p:cNvPr id="174" name="インク 173">
                    <a:extLst>
                      <a:ext uri="{FF2B5EF4-FFF2-40B4-BE49-F238E27FC236}">
                        <a16:creationId xmlns:a16="http://schemas.microsoft.com/office/drawing/2014/main" id="{DE5DE884-3B01-161E-2948-180488D0E10D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3185539" y="3620098"/>
                    <a:ext cx="176424" cy="5478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175" name="インク 174">
                    <a:extLst>
                      <a:ext uri="{FF2B5EF4-FFF2-40B4-BE49-F238E27FC236}">
                        <a16:creationId xmlns:a16="http://schemas.microsoft.com/office/drawing/2014/main" id="{59D6C0AA-101C-AF15-D3B7-9E6FCDE3557E}"/>
                      </a:ext>
                    </a:extLst>
                  </p14:cNvPr>
                  <p14:cNvContentPartPr/>
                  <p14:nvPr/>
                </p14:nvContentPartPr>
                <p14:xfrm>
                  <a:off x="3230300" y="3731045"/>
                  <a:ext cx="486720" cy="447120"/>
                </p14:xfrm>
              </p:contentPart>
            </mc:Choice>
            <mc:Fallback xmlns="">
              <p:pic>
                <p:nvPicPr>
                  <p:cNvPr id="175" name="インク 174">
                    <a:extLst>
                      <a:ext uri="{FF2B5EF4-FFF2-40B4-BE49-F238E27FC236}">
                        <a16:creationId xmlns:a16="http://schemas.microsoft.com/office/drawing/2014/main" id="{59D6C0AA-101C-AF15-D3B7-9E6FCDE3557E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3183046" y="3683880"/>
                    <a:ext cx="580284" cy="5405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176" name="インク 175">
                    <a:extLst>
                      <a:ext uri="{FF2B5EF4-FFF2-40B4-BE49-F238E27FC236}">
                        <a16:creationId xmlns:a16="http://schemas.microsoft.com/office/drawing/2014/main" id="{EFBE9482-40BD-3969-5FB8-F65F728D7230}"/>
                      </a:ext>
                    </a:extLst>
                  </p14:cNvPr>
                  <p14:cNvContentPartPr/>
                  <p14:nvPr/>
                </p14:nvContentPartPr>
                <p14:xfrm>
                  <a:off x="3351260" y="3524045"/>
                  <a:ext cx="829080" cy="204840"/>
                </p14:xfrm>
              </p:contentPart>
            </mc:Choice>
            <mc:Fallback xmlns="">
              <p:pic>
                <p:nvPicPr>
                  <p:cNvPr id="176" name="インク 175">
                    <a:extLst>
                      <a:ext uri="{FF2B5EF4-FFF2-40B4-BE49-F238E27FC236}">
                        <a16:creationId xmlns:a16="http://schemas.microsoft.com/office/drawing/2014/main" id="{EFBE9482-40BD-3969-5FB8-F65F728D7230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3304046" y="3476847"/>
                    <a:ext cx="922564" cy="2982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177" name="インク 176">
                    <a:extLst>
                      <a:ext uri="{FF2B5EF4-FFF2-40B4-BE49-F238E27FC236}">
                        <a16:creationId xmlns:a16="http://schemas.microsoft.com/office/drawing/2014/main" id="{47FB4FF0-D84F-8D4C-FDE4-8067144F32F9}"/>
                      </a:ext>
                    </a:extLst>
                  </p14:cNvPr>
                  <p14:cNvContentPartPr/>
                  <p14:nvPr/>
                </p14:nvContentPartPr>
                <p14:xfrm>
                  <a:off x="4138220" y="3631685"/>
                  <a:ext cx="87120" cy="39600"/>
                </p14:xfrm>
              </p:contentPart>
            </mc:Choice>
            <mc:Fallback xmlns="">
              <p:pic>
                <p:nvPicPr>
                  <p:cNvPr id="177" name="インク 176">
                    <a:extLst>
                      <a:ext uri="{FF2B5EF4-FFF2-40B4-BE49-F238E27FC236}">
                        <a16:creationId xmlns:a16="http://schemas.microsoft.com/office/drawing/2014/main" id="{47FB4FF0-D84F-8D4C-FDE4-8067144F32F9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4091381" y="3585638"/>
                    <a:ext cx="179861" cy="1307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178" name="インク 177">
                    <a:extLst>
                      <a:ext uri="{FF2B5EF4-FFF2-40B4-BE49-F238E27FC236}">
                        <a16:creationId xmlns:a16="http://schemas.microsoft.com/office/drawing/2014/main" id="{7C05FC62-4227-94CB-29EA-C9E314270D84}"/>
                      </a:ext>
                    </a:extLst>
                  </p14:cNvPr>
                  <p14:cNvContentPartPr/>
                  <p14:nvPr/>
                </p14:nvContentPartPr>
                <p14:xfrm>
                  <a:off x="3806660" y="3701525"/>
                  <a:ext cx="549000" cy="356760"/>
                </p14:xfrm>
              </p:contentPart>
            </mc:Choice>
            <mc:Fallback xmlns="">
              <p:pic>
                <p:nvPicPr>
                  <p:cNvPr id="178" name="インク 177">
                    <a:extLst>
                      <a:ext uri="{FF2B5EF4-FFF2-40B4-BE49-F238E27FC236}">
                        <a16:creationId xmlns:a16="http://schemas.microsoft.com/office/drawing/2014/main" id="{7C05FC62-4227-94CB-29EA-C9E314270D84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3759414" y="3654335"/>
                    <a:ext cx="642547" cy="4501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179" name="インク 178">
                    <a:extLst>
                      <a:ext uri="{FF2B5EF4-FFF2-40B4-BE49-F238E27FC236}">
                        <a16:creationId xmlns:a16="http://schemas.microsoft.com/office/drawing/2014/main" id="{8864D5C3-E10A-4CE6-D2F7-93908AFB4231}"/>
                      </a:ext>
                    </a:extLst>
                  </p14:cNvPr>
                  <p14:cNvContentPartPr/>
                  <p14:nvPr/>
                </p14:nvContentPartPr>
                <p14:xfrm>
                  <a:off x="3399500" y="3925445"/>
                  <a:ext cx="660240" cy="239040"/>
                </p14:xfrm>
              </p:contentPart>
            </mc:Choice>
            <mc:Fallback xmlns="">
              <p:pic>
                <p:nvPicPr>
                  <p:cNvPr id="179" name="インク 178">
                    <a:extLst>
                      <a:ext uri="{FF2B5EF4-FFF2-40B4-BE49-F238E27FC236}">
                        <a16:creationId xmlns:a16="http://schemas.microsoft.com/office/drawing/2014/main" id="{8864D5C3-E10A-4CE6-D2F7-93908AFB4231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3352273" y="3878390"/>
                    <a:ext cx="753750" cy="3322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180" name="インク 179">
                    <a:extLst>
                      <a:ext uri="{FF2B5EF4-FFF2-40B4-BE49-F238E27FC236}">
                        <a16:creationId xmlns:a16="http://schemas.microsoft.com/office/drawing/2014/main" id="{3ADAB196-2D3C-1F90-20D6-A253A9E94C64}"/>
                      </a:ext>
                    </a:extLst>
                  </p14:cNvPr>
                  <p14:cNvContentPartPr/>
                  <p14:nvPr/>
                </p14:nvContentPartPr>
                <p14:xfrm>
                  <a:off x="4005020" y="3921845"/>
                  <a:ext cx="323640" cy="114120"/>
                </p14:xfrm>
              </p:contentPart>
            </mc:Choice>
            <mc:Fallback xmlns="">
              <p:pic>
                <p:nvPicPr>
                  <p:cNvPr id="180" name="インク 179">
                    <a:extLst>
                      <a:ext uri="{FF2B5EF4-FFF2-40B4-BE49-F238E27FC236}">
                        <a16:creationId xmlns:a16="http://schemas.microsoft.com/office/drawing/2014/main" id="{3ADAB196-2D3C-1F90-20D6-A253A9E94C64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3957842" y="3875075"/>
                    <a:ext cx="417052" cy="2067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181" name="インク 180">
                    <a:extLst>
                      <a:ext uri="{FF2B5EF4-FFF2-40B4-BE49-F238E27FC236}">
                        <a16:creationId xmlns:a16="http://schemas.microsoft.com/office/drawing/2014/main" id="{26D56BD8-7A41-39C4-9713-4126D39BC458}"/>
                      </a:ext>
                    </a:extLst>
                  </p14:cNvPr>
                  <p14:cNvContentPartPr/>
                  <p14:nvPr/>
                </p14:nvContentPartPr>
                <p14:xfrm>
                  <a:off x="3731060" y="3184565"/>
                  <a:ext cx="200520" cy="150480"/>
                </p14:xfrm>
              </p:contentPart>
            </mc:Choice>
            <mc:Fallback xmlns="">
              <p:pic>
                <p:nvPicPr>
                  <p:cNvPr id="181" name="インク 180">
                    <a:extLst>
                      <a:ext uri="{FF2B5EF4-FFF2-40B4-BE49-F238E27FC236}">
                        <a16:creationId xmlns:a16="http://schemas.microsoft.com/office/drawing/2014/main" id="{26D56BD8-7A41-39C4-9713-4126D39BC458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3683990" y="3137540"/>
                    <a:ext cx="293719" cy="2435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182" name="インク 181">
                    <a:extLst>
                      <a:ext uri="{FF2B5EF4-FFF2-40B4-BE49-F238E27FC236}">
                        <a16:creationId xmlns:a16="http://schemas.microsoft.com/office/drawing/2014/main" id="{8B85E58E-1CCA-310D-1826-82D768DA7FA1}"/>
                      </a:ext>
                    </a:extLst>
                  </p14:cNvPr>
                  <p14:cNvContentPartPr/>
                  <p14:nvPr/>
                </p14:nvContentPartPr>
                <p14:xfrm>
                  <a:off x="3237860" y="3174485"/>
                  <a:ext cx="148680" cy="100800"/>
                </p14:xfrm>
              </p:contentPart>
            </mc:Choice>
            <mc:Fallback xmlns="">
              <p:pic>
                <p:nvPicPr>
                  <p:cNvPr id="182" name="インク 181">
                    <a:extLst>
                      <a:ext uri="{FF2B5EF4-FFF2-40B4-BE49-F238E27FC236}">
                        <a16:creationId xmlns:a16="http://schemas.microsoft.com/office/drawing/2014/main" id="{8B85E58E-1CCA-310D-1826-82D768DA7FA1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3190809" y="3127382"/>
                    <a:ext cx="241840" cy="1940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183" name="インク 182">
                    <a:extLst>
                      <a:ext uri="{FF2B5EF4-FFF2-40B4-BE49-F238E27FC236}">
                        <a16:creationId xmlns:a16="http://schemas.microsoft.com/office/drawing/2014/main" id="{ACCFA255-F031-801D-33E0-FBFA9B45ED60}"/>
                      </a:ext>
                    </a:extLst>
                  </p14:cNvPr>
                  <p14:cNvContentPartPr/>
                  <p14:nvPr/>
                </p14:nvContentPartPr>
                <p14:xfrm>
                  <a:off x="2586980" y="3235325"/>
                  <a:ext cx="185760" cy="125280"/>
                </p14:xfrm>
              </p:contentPart>
            </mc:Choice>
            <mc:Fallback xmlns="">
              <p:pic>
                <p:nvPicPr>
                  <p:cNvPr id="183" name="インク 182">
                    <a:extLst>
                      <a:ext uri="{FF2B5EF4-FFF2-40B4-BE49-F238E27FC236}">
                        <a16:creationId xmlns:a16="http://schemas.microsoft.com/office/drawing/2014/main" id="{ACCFA255-F031-801D-33E0-FBFA9B45ED60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2539833" y="3188227"/>
                    <a:ext cx="279111" cy="218534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144" name="図 143" descr="町の中の道路を走る車&#10;&#10;自動的に生成された説明">
              <a:extLst>
                <a:ext uri="{FF2B5EF4-FFF2-40B4-BE49-F238E27FC236}">
                  <a16:creationId xmlns:a16="http://schemas.microsoft.com/office/drawing/2014/main" id="{3ED0868D-26EA-6066-70FA-AC8A5D0777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14128" r="29622"/>
            <a:stretch/>
          </p:blipFill>
          <p:spPr>
            <a:xfrm>
              <a:off x="3148538" y="4140141"/>
              <a:ext cx="2236491" cy="2236491"/>
            </a:xfrm>
            <a:prstGeom prst="rect">
              <a:avLst/>
            </a:prstGeom>
          </p:spPr>
        </p:pic>
        <p:sp>
          <p:nvSpPr>
            <p:cNvPr id="145" name="テキスト ボックス 144">
              <a:extLst>
                <a:ext uri="{FF2B5EF4-FFF2-40B4-BE49-F238E27FC236}">
                  <a16:creationId xmlns:a16="http://schemas.microsoft.com/office/drawing/2014/main" id="{C0C949F3-0B8A-BDF2-EDAF-D55FCD574B12}"/>
                </a:ext>
              </a:extLst>
            </p:cNvPr>
            <p:cNvSpPr txBox="1"/>
            <p:nvPr/>
          </p:nvSpPr>
          <p:spPr>
            <a:xfrm>
              <a:off x="3415938" y="6422515"/>
              <a:ext cx="16925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Original image</a:t>
              </a:r>
              <a:endParaRPr kumimoji="1" lang="ja-JP" altLang="en-US" sz="2000"/>
            </a:p>
          </p:txBody>
        </p:sp>
        <p:sp>
          <p:nvSpPr>
            <p:cNvPr id="146" name="テキスト ボックス 145">
              <a:extLst>
                <a:ext uri="{FF2B5EF4-FFF2-40B4-BE49-F238E27FC236}">
                  <a16:creationId xmlns:a16="http://schemas.microsoft.com/office/drawing/2014/main" id="{1BD718C2-654C-F7A1-24BB-10AC8374F963}"/>
                </a:ext>
              </a:extLst>
            </p:cNvPr>
            <p:cNvSpPr txBox="1"/>
            <p:nvPr/>
          </p:nvSpPr>
          <p:spPr>
            <a:xfrm>
              <a:off x="6457277" y="6423880"/>
              <a:ext cx="22414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Segmentation mask</a:t>
              </a:r>
              <a:endParaRPr kumimoji="1" lang="ja-JP" altLang="en-US" sz="2000"/>
            </a:p>
          </p:txBody>
        </p:sp>
      </p:grpSp>
      <p:grpSp>
        <p:nvGrpSpPr>
          <p:cNvPr id="200" name="グループ化 199">
            <a:extLst>
              <a:ext uri="{FF2B5EF4-FFF2-40B4-BE49-F238E27FC236}">
                <a16:creationId xmlns:a16="http://schemas.microsoft.com/office/drawing/2014/main" id="{291E8AB6-3A47-8917-05CF-034D04DBA0BE}"/>
              </a:ext>
            </a:extLst>
          </p:cNvPr>
          <p:cNvGrpSpPr/>
          <p:nvPr/>
        </p:nvGrpSpPr>
        <p:grpSpPr>
          <a:xfrm>
            <a:off x="396624" y="1494242"/>
            <a:ext cx="5559138" cy="5861292"/>
            <a:chOff x="3143705" y="685992"/>
            <a:chExt cx="5559138" cy="5861292"/>
          </a:xfrm>
        </p:grpSpPr>
        <p:grpSp>
          <p:nvGrpSpPr>
            <p:cNvPr id="198" name="グループ化 197">
              <a:extLst>
                <a:ext uri="{FF2B5EF4-FFF2-40B4-BE49-F238E27FC236}">
                  <a16:creationId xmlns:a16="http://schemas.microsoft.com/office/drawing/2014/main" id="{5C5054A7-C9A0-7662-5847-B33435BA9AD9}"/>
                </a:ext>
              </a:extLst>
            </p:cNvPr>
            <p:cNvGrpSpPr/>
            <p:nvPr/>
          </p:nvGrpSpPr>
          <p:grpSpPr>
            <a:xfrm>
              <a:off x="3143705" y="685992"/>
              <a:ext cx="5559138" cy="3301362"/>
              <a:chOff x="3143705" y="685992"/>
              <a:chExt cx="5559138" cy="3301362"/>
            </a:xfrm>
          </p:grpSpPr>
          <p:grpSp>
            <p:nvGrpSpPr>
              <p:cNvPr id="197" name="グループ化 196">
                <a:extLst>
                  <a:ext uri="{FF2B5EF4-FFF2-40B4-BE49-F238E27FC236}">
                    <a16:creationId xmlns:a16="http://schemas.microsoft.com/office/drawing/2014/main" id="{CFBF7311-F9A8-58C3-63A7-951F3D6F218F}"/>
                  </a:ext>
                </a:extLst>
              </p:cNvPr>
              <p:cNvGrpSpPr/>
              <p:nvPr/>
            </p:nvGrpSpPr>
            <p:grpSpPr>
              <a:xfrm>
                <a:off x="3143705" y="1274870"/>
                <a:ext cx="5559138" cy="2712484"/>
                <a:chOff x="3143705" y="1274870"/>
                <a:chExt cx="5559138" cy="2712484"/>
              </a:xfrm>
            </p:grpSpPr>
            <p:grpSp>
              <p:nvGrpSpPr>
                <p:cNvPr id="193" name="グループ化 192">
                  <a:extLst>
                    <a:ext uri="{FF2B5EF4-FFF2-40B4-BE49-F238E27FC236}">
                      <a16:creationId xmlns:a16="http://schemas.microsoft.com/office/drawing/2014/main" id="{F2E0F969-5BEA-8A83-837D-6C0EA81B73EF}"/>
                    </a:ext>
                  </a:extLst>
                </p:cNvPr>
                <p:cNvGrpSpPr/>
                <p:nvPr/>
              </p:nvGrpSpPr>
              <p:grpSpPr>
                <a:xfrm>
                  <a:off x="3148538" y="1274870"/>
                  <a:ext cx="2236491" cy="2236491"/>
                  <a:chOff x="5158725" y="982389"/>
                  <a:chExt cx="2929747" cy="2929747"/>
                </a:xfrm>
              </p:grpSpPr>
              <p:pic>
                <p:nvPicPr>
                  <p:cNvPr id="54" name="図 53" descr="暗い, 座る, 明かり, コンピュータ が含まれている画像&#10;&#10;自動的に生成された説明">
                    <a:extLst>
                      <a:ext uri="{FF2B5EF4-FFF2-40B4-BE49-F238E27FC236}">
                        <a16:creationId xmlns:a16="http://schemas.microsoft.com/office/drawing/2014/main" id="{F58C6FE2-4873-8FDD-7F99-7706DF3E05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0"/>
                  <a:srcRect l="44444" t="13663" r="27196" b="57977"/>
                  <a:stretch/>
                </p:blipFill>
                <p:spPr>
                  <a:xfrm>
                    <a:off x="5158725" y="982389"/>
                    <a:ext cx="2929747" cy="2929747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1">
                    <p14:nvContentPartPr>
                      <p14:cNvPr id="57" name="インク 56">
                        <a:extLst>
                          <a:ext uri="{FF2B5EF4-FFF2-40B4-BE49-F238E27FC236}">
                            <a16:creationId xmlns:a16="http://schemas.microsoft.com/office/drawing/2014/main" id="{9DB28B85-20C5-C152-8B20-0514B3EB39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23314" y="2344271"/>
                      <a:ext cx="65880" cy="66240"/>
                    </p14:xfrm>
                  </p:contentPart>
                </mc:Choice>
                <mc:Fallback xmlns="">
                  <p:pic>
                    <p:nvPicPr>
                      <p:cNvPr id="57" name="インク 56">
                        <a:extLst>
                          <a:ext uri="{FF2B5EF4-FFF2-40B4-BE49-F238E27FC236}">
                            <a16:creationId xmlns:a16="http://schemas.microsoft.com/office/drawing/2014/main" id="{9DB28B85-20C5-C152-8B20-0514B3EB39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2"/>
                      <a:stretch>
                        <a:fillRect/>
                      </a:stretch>
                    </p:blipFill>
                    <p:spPr>
                      <a:xfrm>
                        <a:off x="6440964" y="2261944"/>
                        <a:ext cx="230109" cy="23136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3">
                    <p14:nvContentPartPr>
                      <p14:cNvPr id="59" name="インク 58">
                        <a:extLst>
                          <a:ext uri="{FF2B5EF4-FFF2-40B4-BE49-F238E27FC236}">
                            <a16:creationId xmlns:a16="http://schemas.microsoft.com/office/drawing/2014/main" id="{A2208AB7-98B7-3BCE-9ED0-19C1123CD6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11434" y="2238071"/>
                      <a:ext cx="173520" cy="209520"/>
                    </p14:xfrm>
                  </p:contentPart>
                </mc:Choice>
                <mc:Fallback xmlns="">
                  <p:pic>
                    <p:nvPicPr>
                      <p:cNvPr id="59" name="インク 58">
                        <a:extLst>
                          <a:ext uri="{FF2B5EF4-FFF2-40B4-BE49-F238E27FC236}">
                            <a16:creationId xmlns:a16="http://schemas.microsoft.com/office/drawing/2014/main" id="{A2208AB7-98B7-3BCE-9ED0-19C1123CD6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4"/>
                      <a:stretch>
                        <a:fillRect/>
                      </a:stretch>
                    </p:blipFill>
                    <p:spPr>
                      <a:xfrm>
                        <a:off x="6488329" y="2214476"/>
                        <a:ext cx="220201" cy="25623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5">
                    <p14:nvContentPartPr>
                      <p14:cNvPr id="60" name="インク 59">
                        <a:extLst>
                          <a:ext uri="{FF2B5EF4-FFF2-40B4-BE49-F238E27FC236}">
                            <a16:creationId xmlns:a16="http://schemas.microsoft.com/office/drawing/2014/main" id="{442C9E7D-D6C0-8527-39B7-3C555EAD7DB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97394" y="2446511"/>
                      <a:ext cx="164520" cy="50040"/>
                    </p14:xfrm>
                  </p:contentPart>
                </mc:Choice>
                <mc:Fallback xmlns="">
                  <p:pic>
                    <p:nvPicPr>
                      <p:cNvPr id="60" name="インク 59">
                        <a:extLst>
                          <a:ext uri="{FF2B5EF4-FFF2-40B4-BE49-F238E27FC236}">
                            <a16:creationId xmlns:a16="http://schemas.microsoft.com/office/drawing/2014/main" id="{442C9E7D-D6C0-8527-39B7-3C555EAD7D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6"/>
                      <a:stretch>
                        <a:fillRect/>
                      </a:stretch>
                    </p:blipFill>
                    <p:spPr>
                      <a:xfrm>
                        <a:off x="6473824" y="2423128"/>
                        <a:ext cx="211189" cy="9633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7">
                    <p14:nvContentPartPr>
                      <p14:cNvPr id="61" name="インク 60">
                        <a:extLst>
                          <a:ext uri="{FF2B5EF4-FFF2-40B4-BE49-F238E27FC236}">
                            <a16:creationId xmlns:a16="http://schemas.microsoft.com/office/drawing/2014/main" id="{297E7BB2-0030-25A4-98D3-7860DEC5572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30074" y="2248151"/>
                      <a:ext cx="70200" cy="235800"/>
                    </p14:xfrm>
                  </p:contentPart>
                </mc:Choice>
                <mc:Fallback xmlns="">
                  <p:pic>
                    <p:nvPicPr>
                      <p:cNvPr id="61" name="インク 60">
                        <a:extLst>
                          <a:ext uri="{FF2B5EF4-FFF2-40B4-BE49-F238E27FC236}">
                            <a16:creationId xmlns:a16="http://schemas.microsoft.com/office/drawing/2014/main" id="{297E7BB2-0030-25A4-98D3-7860DEC557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8"/>
                      <a:stretch>
                        <a:fillRect/>
                      </a:stretch>
                    </p:blipFill>
                    <p:spPr>
                      <a:xfrm>
                        <a:off x="6406517" y="2224618"/>
                        <a:ext cx="116843" cy="28239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9">
                    <p14:nvContentPartPr>
                      <p14:cNvPr id="63" name="インク 62">
                        <a:extLst>
                          <a:ext uri="{FF2B5EF4-FFF2-40B4-BE49-F238E27FC236}">
                            <a16:creationId xmlns:a16="http://schemas.microsoft.com/office/drawing/2014/main" id="{B0EDCA12-A7A6-B5E1-6817-ABE72711525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63994" y="2677714"/>
                      <a:ext cx="123120" cy="111960"/>
                    </p14:xfrm>
                  </p:contentPart>
                </mc:Choice>
                <mc:Fallback xmlns="">
                  <p:pic>
                    <p:nvPicPr>
                      <p:cNvPr id="63" name="インク 62">
                        <a:extLst>
                          <a:ext uri="{FF2B5EF4-FFF2-40B4-BE49-F238E27FC236}">
                            <a16:creationId xmlns:a16="http://schemas.microsoft.com/office/drawing/2014/main" id="{B0EDCA12-A7A6-B5E1-6817-ABE7271152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0"/>
                      <a:stretch>
                        <a:fillRect/>
                      </a:stretch>
                    </p:blipFill>
                    <p:spPr>
                      <a:xfrm>
                        <a:off x="6540408" y="2654193"/>
                        <a:ext cx="169821" cy="15853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1">
                    <p14:nvContentPartPr>
                      <p14:cNvPr id="62" name="インク 61">
                        <a:extLst>
                          <a:ext uri="{FF2B5EF4-FFF2-40B4-BE49-F238E27FC236}">
                            <a16:creationId xmlns:a16="http://schemas.microsoft.com/office/drawing/2014/main" id="{882C3F51-94E5-9C59-92AD-33238E545FE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78674" y="2544514"/>
                      <a:ext cx="208440" cy="204480"/>
                    </p14:xfrm>
                  </p:contentPart>
                </mc:Choice>
                <mc:Fallback xmlns="">
                  <p:pic>
                    <p:nvPicPr>
                      <p:cNvPr id="62" name="インク 61">
                        <a:extLst>
                          <a:ext uri="{FF2B5EF4-FFF2-40B4-BE49-F238E27FC236}">
                            <a16:creationId xmlns:a16="http://schemas.microsoft.com/office/drawing/2014/main" id="{882C3F51-94E5-9C59-92AD-33238E545F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2"/>
                      <a:stretch>
                        <a:fillRect/>
                      </a:stretch>
                    </p:blipFill>
                    <p:spPr>
                      <a:xfrm>
                        <a:off x="6455148" y="2521428"/>
                        <a:ext cx="255021" cy="25112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grpSp>
                <p:nvGrpSpPr>
                  <p:cNvPr id="74" name="グループ化 73">
                    <a:extLst>
                      <a:ext uri="{FF2B5EF4-FFF2-40B4-BE49-F238E27FC236}">
                        <a16:creationId xmlns:a16="http://schemas.microsoft.com/office/drawing/2014/main" id="{E31990AF-6521-0A37-4ACB-BE8691A5CBEA}"/>
                      </a:ext>
                    </a:extLst>
                  </p:cNvPr>
                  <p:cNvGrpSpPr/>
                  <p:nvPr/>
                </p:nvGrpSpPr>
                <p:grpSpPr>
                  <a:xfrm>
                    <a:off x="6466794" y="2540194"/>
                    <a:ext cx="153720" cy="249480"/>
                    <a:chOff x="2935806" y="2820547"/>
                    <a:chExt cx="153720" cy="24948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3">
                      <p14:nvContentPartPr>
                        <p14:cNvPr id="64" name="インク 63">
                          <a:extLst>
                            <a:ext uri="{FF2B5EF4-FFF2-40B4-BE49-F238E27FC236}">
                              <a16:creationId xmlns:a16="http://schemas.microsoft.com/office/drawing/2014/main" id="{62566AC9-E844-5206-39FF-A7EB249705B4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2935806" y="2950867"/>
                        <a:ext cx="97560" cy="119160"/>
                      </p14:xfrm>
                    </p:contentPart>
                  </mc:Choice>
                  <mc:Fallback xmlns="">
                    <p:pic>
                      <p:nvPicPr>
                        <p:cNvPr id="64" name="インク 63">
                          <a:extLst>
                            <a:ext uri="{FF2B5EF4-FFF2-40B4-BE49-F238E27FC236}">
                              <a16:creationId xmlns:a16="http://schemas.microsoft.com/office/drawing/2014/main" id="{62566AC9-E844-5206-39FF-A7EB249705B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4"/>
                        <a:stretch>
                          <a:fillRect/>
                        </a:stretch>
                      </p:blipFill>
                      <p:spPr>
                        <a:xfrm>
                          <a:off x="2912241" y="2927318"/>
                          <a:ext cx="144219" cy="165788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5">
                      <p14:nvContentPartPr>
                        <p14:cNvPr id="65" name="インク 64">
                          <a:extLst>
                            <a:ext uri="{FF2B5EF4-FFF2-40B4-BE49-F238E27FC236}">
                              <a16:creationId xmlns:a16="http://schemas.microsoft.com/office/drawing/2014/main" id="{1E795A61-22BD-D7D4-36A7-B132AA079BC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2935806" y="2820547"/>
                        <a:ext cx="95760" cy="130680"/>
                      </p14:xfrm>
                    </p:contentPart>
                  </mc:Choice>
                  <mc:Fallback xmlns="">
                    <p:pic>
                      <p:nvPicPr>
                        <p:cNvPr id="65" name="インク 64">
                          <a:extLst>
                            <a:ext uri="{FF2B5EF4-FFF2-40B4-BE49-F238E27FC236}">
                              <a16:creationId xmlns:a16="http://schemas.microsoft.com/office/drawing/2014/main" id="{1E795A61-22BD-D7D4-36A7-B132AA079BC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6"/>
                        <a:stretch>
                          <a:fillRect/>
                        </a:stretch>
                      </p:blipFill>
                      <p:spPr>
                        <a:xfrm>
                          <a:off x="2912220" y="2797043"/>
                          <a:ext cx="142461" cy="177217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7">
                      <p14:nvContentPartPr>
                        <p14:cNvPr id="72" name="インク 71">
                          <a:extLst>
                            <a:ext uri="{FF2B5EF4-FFF2-40B4-BE49-F238E27FC236}">
                              <a16:creationId xmlns:a16="http://schemas.microsoft.com/office/drawing/2014/main" id="{B608C44D-D9DF-8314-00A9-D5F9778B78B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3003486" y="2873467"/>
                        <a:ext cx="86040" cy="118440"/>
                      </p14:xfrm>
                    </p:contentPart>
                  </mc:Choice>
                  <mc:Fallback xmlns="">
                    <p:pic>
                      <p:nvPicPr>
                        <p:cNvPr id="72" name="インク 71">
                          <a:extLst>
                            <a:ext uri="{FF2B5EF4-FFF2-40B4-BE49-F238E27FC236}">
                              <a16:creationId xmlns:a16="http://schemas.microsoft.com/office/drawing/2014/main" id="{B608C44D-D9DF-8314-00A9-D5F9778B78B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8"/>
                        <a:stretch>
                          <a:fillRect/>
                        </a:stretch>
                      </p:blipFill>
                      <p:spPr>
                        <a:xfrm>
                          <a:off x="2956470" y="2826937"/>
                          <a:ext cx="179603" cy="21197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9">
                    <p14:nvContentPartPr>
                      <p14:cNvPr id="75" name="インク 74">
                        <a:extLst>
                          <a:ext uri="{FF2B5EF4-FFF2-40B4-BE49-F238E27FC236}">
                            <a16:creationId xmlns:a16="http://schemas.microsoft.com/office/drawing/2014/main" id="{1FD6BBC8-BCEF-8275-8134-A488FECAB8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65714" y="3124657"/>
                      <a:ext cx="89280" cy="70560"/>
                    </p14:xfrm>
                  </p:contentPart>
                </mc:Choice>
                <mc:Fallback xmlns="">
                  <p:pic>
                    <p:nvPicPr>
                      <p:cNvPr id="75" name="インク 74">
                        <a:extLst>
                          <a:ext uri="{FF2B5EF4-FFF2-40B4-BE49-F238E27FC236}">
                            <a16:creationId xmlns:a16="http://schemas.microsoft.com/office/drawing/2014/main" id="{1FD6BBC8-BCEF-8275-8134-A488FECAB8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0"/>
                      <a:stretch>
                        <a:fillRect/>
                      </a:stretch>
                    </p:blipFill>
                    <p:spPr>
                      <a:xfrm>
                        <a:off x="6418948" y="3077617"/>
                        <a:ext cx="183284" cy="16417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1">
                    <p14:nvContentPartPr>
                      <p14:cNvPr id="76" name="インク 75">
                        <a:extLst>
                          <a:ext uri="{FF2B5EF4-FFF2-40B4-BE49-F238E27FC236}">
                            <a16:creationId xmlns:a16="http://schemas.microsoft.com/office/drawing/2014/main" id="{1145553C-C20C-6286-A4D6-0D2AC33D48D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60314" y="3114937"/>
                      <a:ext cx="82080" cy="57600"/>
                    </p14:xfrm>
                  </p:contentPart>
                </mc:Choice>
                <mc:Fallback xmlns="">
                  <p:pic>
                    <p:nvPicPr>
                      <p:cNvPr id="76" name="インク 75">
                        <a:extLst>
                          <a:ext uri="{FF2B5EF4-FFF2-40B4-BE49-F238E27FC236}">
                            <a16:creationId xmlns:a16="http://schemas.microsoft.com/office/drawing/2014/main" id="{1145553C-C20C-6286-A4D6-0D2AC33D48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2"/>
                      <a:stretch>
                        <a:fillRect/>
                      </a:stretch>
                    </p:blipFill>
                    <p:spPr>
                      <a:xfrm>
                        <a:off x="6413613" y="3068576"/>
                        <a:ext cx="175953" cy="15079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3">
                    <p14:nvContentPartPr>
                      <p14:cNvPr id="77" name="インク 76">
                        <a:extLst>
                          <a:ext uri="{FF2B5EF4-FFF2-40B4-BE49-F238E27FC236}">
                            <a16:creationId xmlns:a16="http://schemas.microsoft.com/office/drawing/2014/main" id="{F3825076-0A00-BE29-87F0-D74406979D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78591" y="2070742"/>
                      <a:ext cx="67680" cy="99360"/>
                    </p14:xfrm>
                  </p:contentPart>
                </mc:Choice>
                <mc:Fallback xmlns="">
                  <p:pic>
                    <p:nvPicPr>
                      <p:cNvPr id="77" name="インク 76">
                        <a:extLst>
                          <a:ext uri="{FF2B5EF4-FFF2-40B4-BE49-F238E27FC236}">
                            <a16:creationId xmlns:a16="http://schemas.microsoft.com/office/drawing/2014/main" id="{F3825076-0A00-BE29-87F0-D74406979D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4"/>
                      <a:stretch>
                        <a:fillRect/>
                      </a:stretch>
                    </p:blipFill>
                    <p:spPr>
                      <a:xfrm>
                        <a:off x="6431591" y="2023652"/>
                        <a:ext cx="161210" cy="19306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194" name="グループ化 193">
                  <a:extLst>
                    <a:ext uri="{FF2B5EF4-FFF2-40B4-BE49-F238E27FC236}">
                      <a16:creationId xmlns:a16="http://schemas.microsoft.com/office/drawing/2014/main" id="{EC2F591C-C334-C78B-3085-E76F4C03FBBD}"/>
                    </a:ext>
                  </a:extLst>
                </p:cNvPr>
                <p:cNvGrpSpPr/>
                <p:nvPr/>
              </p:nvGrpSpPr>
              <p:grpSpPr>
                <a:xfrm>
                  <a:off x="6466352" y="1295347"/>
                  <a:ext cx="2236491" cy="2236491"/>
                  <a:chOff x="10286195" y="982426"/>
                  <a:chExt cx="2929747" cy="2929747"/>
                </a:xfrm>
              </p:grpSpPr>
              <p:pic>
                <p:nvPicPr>
                  <p:cNvPr id="56" name="図 55" descr="ミミズ, 動物 が含まれている画像&#10;&#10;自動的に生成された説明">
                    <a:extLst>
                      <a:ext uri="{FF2B5EF4-FFF2-40B4-BE49-F238E27FC236}">
                        <a16:creationId xmlns:a16="http://schemas.microsoft.com/office/drawing/2014/main" id="{31936B43-1CA8-54D4-7E2B-B8C096467C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5"/>
                  <a:srcRect l="39670" t="14060" r="31970" b="57579"/>
                  <a:stretch/>
                </p:blipFill>
                <p:spPr>
                  <a:xfrm>
                    <a:off x="10286195" y="982426"/>
                    <a:ext cx="2929747" cy="2929747"/>
                  </a:xfrm>
                  <a:prstGeom prst="rect">
                    <a:avLst/>
                  </a:prstGeom>
                </p:spPr>
              </p:pic>
              <p:sp>
                <p:nvSpPr>
                  <p:cNvPr id="78" name="円/楕円 77">
                    <a:extLst>
                      <a:ext uri="{FF2B5EF4-FFF2-40B4-BE49-F238E27FC236}">
                        <a16:creationId xmlns:a16="http://schemas.microsoft.com/office/drawing/2014/main" id="{6676DCA3-BA50-8CFE-5FA4-4164B15B542B}"/>
                      </a:ext>
                    </a:extLst>
                  </p:cNvPr>
                  <p:cNvSpPr/>
                  <p:nvPr/>
                </p:nvSpPr>
                <p:spPr>
                  <a:xfrm>
                    <a:off x="11745281" y="1962493"/>
                    <a:ext cx="428263" cy="428263"/>
                  </a:xfrm>
                  <a:prstGeom prst="ellipse">
                    <a:avLst/>
                  </a:prstGeom>
                  <a:solidFill>
                    <a:schemeClr val="accent2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9" name="円/楕円 78">
                    <a:extLst>
                      <a:ext uri="{FF2B5EF4-FFF2-40B4-BE49-F238E27FC236}">
                        <a16:creationId xmlns:a16="http://schemas.microsoft.com/office/drawing/2014/main" id="{D5F1F505-C4F9-665C-3FF7-72C2A92546D9}"/>
                      </a:ext>
                    </a:extLst>
                  </p:cNvPr>
                  <p:cNvSpPr/>
                  <p:nvPr/>
                </p:nvSpPr>
                <p:spPr>
                  <a:xfrm>
                    <a:off x="11751894" y="2384046"/>
                    <a:ext cx="364224" cy="364224"/>
                  </a:xfrm>
                  <a:prstGeom prst="ellipse">
                    <a:avLst/>
                  </a:prstGeom>
                  <a:solidFill>
                    <a:srgbClr val="00B0F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0" name="円/楕円 79">
                    <a:extLst>
                      <a:ext uri="{FF2B5EF4-FFF2-40B4-BE49-F238E27FC236}">
                        <a16:creationId xmlns:a16="http://schemas.microsoft.com/office/drawing/2014/main" id="{09B54254-70C8-6B94-3366-4F2F4E7F9569}"/>
                      </a:ext>
                    </a:extLst>
                  </p:cNvPr>
                  <p:cNvSpPr/>
                  <p:nvPr/>
                </p:nvSpPr>
                <p:spPr>
                  <a:xfrm>
                    <a:off x="11658435" y="2920108"/>
                    <a:ext cx="204586" cy="204586"/>
                  </a:xfrm>
                  <a:prstGeom prst="ellipse">
                    <a:avLst/>
                  </a:prstGeom>
                  <a:solidFill>
                    <a:srgbClr val="FFFF0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1" name="円/楕円 80">
                    <a:extLst>
                      <a:ext uri="{FF2B5EF4-FFF2-40B4-BE49-F238E27FC236}">
                        <a16:creationId xmlns:a16="http://schemas.microsoft.com/office/drawing/2014/main" id="{9A5EA1C0-101B-158A-1742-9F4B72036DC8}"/>
                      </a:ext>
                    </a:extLst>
                  </p:cNvPr>
                  <p:cNvSpPr/>
                  <p:nvPr/>
                </p:nvSpPr>
                <p:spPr>
                  <a:xfrm>
                    <a:off x="11601313" y="3323422"/>
                    <a:ext cx="364223" cy="364223"/>
                  </a:xfrm>
                  <a:prstGeom prst="ellipse">
                    <a:avLst/>
                  </a:prstGeom>
                  <a:solidFill>
                    <a:srgbClr val="7030A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83" name="テキスト ボックス 82">
                  <a:extLst>
                    <a:ext uri="{FF2B5EF4-FFF2-40B4-BE49-F238E27FC236}">
                      <a16:creationId xmlns:a16="http://schemas.microsoft.com/office/drawing/2014/main" id="{2DDDD8D9-48A9-76B6-C2AE-D8C2EB731988}"/>
                    </a:ext>
                  </a:extLst>
                </p:cNvPr>
                <p:cNvSpPr txBox="1"/>
                <p:nvPr/>
              </p:nvSpPr>
              <p:spPr>
                <a:xfrm>
                  <a:off x="6585068" y="3587244"/>
                  <a:ext cx="198586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ja-JP" sz="2000" dirty="0"/>
                    <a:t>Tracked positions</a:t>
                  </a:r>
                  <a:endParaRPr kumimoji="1" lang="ja-JP" altLang="en-US" sz="2000"/>
                </a:p>
              </p:txBody>
            </p:sp>
            <p:sp>
              <p:nvSpPr>
                <p:cNvPr id="195" name="テキスト ボックス 194">
                  <a:extLst>
                    <a:ext uri="{FF2B5EF4-FFF2-40B4-BE49-F238E27FC236}">
                      <a16:creationId xmlns:a16="http://schemas.microsoft.com/office/drawing/2014/main" id="{41853275-B677-06B3-BBDC-0710B7E48E69}"/>
                    </a:ext>
                  </a:extLst>
                </p:cNvPr>
                <p:cNvSpPr txBox="1"/>
                <p:nvPr/>
              </p:nvSpPr>
              <p:spPr>
                <a:xfrm>
                  <a:off x="3143705" y="3585350"/>
                  <a:ext cx="224144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sz="2000" dirty="0"/>
                    <a:t>Segmentation mask</a:t>
                  </a:r>
                  <a:endParaRPr kumimoji="1" lang="ja-JP" altLang="en-US" sz="2000"/>
                </a:p>
              </p:txBody>
            </p:sp>
          </p:grpSp>
          <p:sp>
            <p:nvSpPr>
              <p:cNvPr id="89" name="テキスト ボックス 88">
                <a:extLst>
                  <a:ext uri="{FF2B5EF4-FFF2-40B4-BE49-F238E27FC236}">
                    <a16:creationId xmlns:a16="http://schemas.microsoft.com/office/drawing/2014/main" id="{C62EB83B-9B61-01DB-4FD1-A0A4FDAAD34B}"/>
                  </a:ext>
                </a:extLst>
              </p:cNvPr>
              <p:cNvSpPr txBox="1"/>
              <p:nvPr/>
            </p:nvSpPr>
            <p:spPr>
              <a:xfrm>
                <a:off x="4763278" y="685992"/>
                <a:ext cx="23118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000" b="1" dirty="0"/>
                  <a:t>The same individual</a:t>
                </a:r>
                <a:endParaRPr kumimoji="1" lang="ja-JP" altLang="en-US" sz="2000" b="1"/>
              </a:p>
            </p:txBody>
          </p:sp>
        </p:grpSp>
        <p:sp>
          <p:nvSpPr>
            <p:cNvPr id="87" name="円弧 86">
              <a:extLst>
                <a:ext uri="{FF2B5EF4-FFF2-40B4-BE49-F238E27FC236}">
                  <a16:creationId xmlns:a16="http://schemas.microsoft.com/office/drawing/2014/main" id="{290AAA8D-43A2-F9EB-D05E-87DD5B58DCF0}"/>
                </a:ext>
              </a:extLst>
            </p:cNvPr>
            <p:cNvSpPr/>
            <p:nvPr/>
          </p:nvSpPr>
          <p:spPr>
            <a:xfrm>
              <a:off x="4071493" y="1050144"/>
              <a:ext cx="3947867" cy="4565196"/>
            </a:xfrm>
            <a:prstGeom prst="arc">
              <a:avLst>
                <a:gd name="adj1" fmla="val 12783201"/>
                <a:gd name="adj2" fmla="val 19282495"/>
              </a:avLst>
            </a:prstGeom>
            <a:ln w="25400">
              <a:solidFill>
                <a:schemeClr val="accent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円弧 87">
              <a:extLst>
                <a:ext uri="{FF2B5EF4-FFF2-40B4-BE49-F238E27FC236}">
                  <a16:creationId xmlns:a16="http://schemas.microsoft.com/office/drawing/2014/main" id="{05998FAF-C6BC-5AB0-FCBD-9ECA2C58A3F8}"/>
                </a:ext>
              </a:extLst>
            </p:cNvPr>
            <p:cNvSpPr/>
            <p:nvPr/>
          </p:nvSpPr>
          <p:spPr>
            <a:xfrm>
              <a:off x="3941685" y="1326486"/>
              <a:ext cx="4077675" cy="5220798"/>
            </a:xfrm>
            <a:prstGeom prst="arc">
              <a:avLst>
                <a:gd name="adj1" fmla="val 13341584"/>
                <a:gd name="adj2" fmla="val 18979710"/>
              </a:avLst>
            </a:prstGeom>
            <a:ln w="25400">
              <a:solidFill>
                <a:srgbClr val="00B0F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6733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グループ化 152">
            <a:extLst>
              <a:ext uri="{FF2B5EF4-FFF2-40B4-BE49-F238E27FC236}">
                <a16:creationId xmlns:a16="http://schemas.microsoft.com/office/drawing/2014/main" id="{3C211B20-516C-28B5-63C7-8762D83A3774}"/>
              </a:ext>
            </a:extLst>
          </p:cNvPr>
          <p:cNvGrpSpPr/>
          <p:nvPr/>
        </p:nvGrpSpPr>
        <p:grpSpPr>
          <a:xfrm>
            <a:off x="346832" y="1910478"/>
            <a:ext cx="11498336" cy="3037044"/>
            <a:chOff x="267450" y="1910478"/>
            <a:chExt cx="11498336" cy="3037044"/>
          </a:xfrm>
        </p:grpSpPr>
        <p:grpSp>
          <p:nvGrpSpPr>
            <p:cNvPr id="81" name="グループ化 80">
              <a:extLst>
                <a:ext uri="{FF2B5EF4-FFF2-40B4-BE49-F238E27FC236}">
                  <a16:creationId xmlns:a16="http://schemas.microsoft.com/office/drawing/2014/main" id="{C0F7F375-4926-C2F1-FE0C-301FBED289A5}"/>
                </a:ext>
              </a:extLst>
            </p:cNvPr>
            <p:cNvGrpSpPr/>
            <p:nvPr/>
          </p:nvGrpSpPr>
          <p:grpSpPr>
            <a:xfrm>
              <a:off x="267450" y="2026656"/>
              <a:ext cx="2804677" cy="2804677"/>
              <a:chOff x="2517801" y="1248664"/>
              <a:chExt cx="4360671" cy="4360671"/>
            </a:xfrm>
          </p:grpSpPr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1BEC9B4A-1EA6-7C90-FE4E-CCDB5FCB0B8E}"/>
                  </a:ext>
                </a:extLst>
              </p:cNvPr>
              <p:cNvGrpSpPr/>
              <p:nvPr/>
            </p:nvGrpSpPr>
            <p:grpSpPr>
              <a:xfrm>
                <a:off x="2517801" y="1248664"/>
                <a:ext cx="4360671" cy="4360671"/>
                <a:chOff x="7675857" y="3742113"/>
                <a:chExt cx="1513629" cy="1513629"/>
              </a:xfrm>
            </p:grpSpPr>
            <p:cxnSp>
              <p:nvCxnSpPr>
                <p:cNvPr id="63" name="直線コネクタ 62">
                  <a:extLst>
                    <a:ext uri="{FF2B5EF4-FFF2-40B4-BE49-F238E27FC236}">
                      <a16:creationId xmlns:a16="http://schemas.microsoft.com/office/drawing/2014/main" id="{C4B2A9E7-7B5A-7A7C-D77D-BCF8CDB2E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6143" y="3742113"/>
                  <a:ext cx="0" cy="1135222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線コネクタ 63">
                  <a:extLst>
                    <a:ext uri="{FF2B5EF4-FFF2-40B4-BE49-F238E27FC236}">
                      <a16:creationId xmlns:a16="http://schemas.microsoft.com/office/drawing/2014/main" id="{2E4F6B0A-0879-9460-48FC-28A69992A4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4264" y="4877335"/>
                  <a:ext cx="1135222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線コネクタ 64">
                  <a:extLst>
                    <a:ext uri="{FF2B5EF4-FFF2-40B4-BE49-F238E27FC236}">
                      <a16:creationId xmlns:a16="http://schemas.microsoft.com/office/drawing/2014/main" id="{93AA17D9-06EE-AF2F-2DC4-94EDA2A053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5857" y="4877335"/>
                  <a:ext cx="378407" cy="37840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88F3C05A-E8CD-0B53-DF61-71990850D99F}"/>
                  </a:ext>
                </a:extLst>
              </p:cNvPr>
              <p:cNvSpPr/>
              <p:nvPr/>
            </p:nvSpPr>
            <p:spPr>
              <a:xfrm>
                <a:off x="4721668" y="2742631"/>
                <a:ext cx="776183" cy="77618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844947EF-5F7A-E7C7-F32C-2D2FC515D1B8}"/>
                  </a:ext>
                </a:extLst>
              </p:cNvPr>
              <p:cNvSpPr/>
              <p:nvPr/>
            </p:nvSpPr>
            <p:spPr>
              <a:xfrm>
                <a:off x="5538691" y="3961854"/>
                <a:ext cx="557309" cy="55730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円/楕円 79">
                <a:extLst>
                  <a:ext uri="{FF2B5EF4-FFF2-40B4-BE49-F238E27FC236}">
                    <a16:creationId xmlns:a16="http://schemas.microsoft.com/office/drawing/2014/main" id="{E2986785-1C15-3805-9680-7C082D6EE765}"/>
                  </a:ext>
                </a:extLst>
              </p:cNvPr>
              <p:cNvSpPr/>
              <p:nvPr/>
            </p:nvSpPr>
            <p:spPr>
              <a:xfrm>
                <a:off x="2970725" y="4240509"/>
                <a:ext cx="1090162" cy="109016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直方体 59">
                <a:extLst>
                  <a:ext uri="{FF2B5EF4-FFF2-40B4-BE49-F238E27FC236}">
                    <a16:creationId xmlns:a16="http://schemas.microsoft.com/office/drawing/2014/main" id="{A8FB04F1-F01A-9B97-9A32-A625520A480D}"/>
                  </a:ext>
                </a:extLst>
              </p:cNvPr>
              <p:cNvSpPr/>
              <p:nvPr/>
            </p:nvSpPr>
            <p:spPr>
              <a:xfrm>
                <a:off x="2517801" y="1248664"/>
                <a:ext cx="4360671" cy="4360671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1" name="グループ化 150">
              <a:extLst>
                <a:ext uri="{FF2B5EF4-FFF2-40B4-BE49-F238E27FC236}">
                  <a16:creationId xmlns:a16="http://schemas.microsoft.com/office/drawing/2014/main" id="{F3133AF5-F709-451C-7B3D-234B4534D07D}"/>
                </a:ext>
              </a:extLst>
            </p:cNvPr>
            <p:cNvGrpSpPr/>
            <p:nvPr/>
          </p:nvGrpSpPr>
          <p:grpSpPr>
            <a:xfrm>
              <a:off x="4906102" y="1910478"/>
              <a:ext cx="6859684" cy="3037044"/>
              <a:chOff x="1616326" y="362546"/>
              <a:chExt cx="8486034" cy="3757091"/>
            </a:xfrm>
          </p:grpSpPr>
          <p:grpSp>
            <p:nvGrpSpPr>
              <p:cNvPr id="122" name="グループ化 121">
                <a:extLst>
                  <a:ext uri="{FF2B5EF4-FFF2-40B4-BE49-F238E27FC236}">
                    <a16:creationId xmlns:a16="http://schemas.microsoft.com/office/drawing/2014/main" id="{49312FCD-64D2-CDBC-60FA-4E4242FFEF09}"/>
                  </a:ext>
                </a:extLst>
              </p:cNvPr>
              <p:cNvGrpSpPr/>
              <p:nvPr/>
            </p:nvGrpSpPr>
            <p:grpSpPr>
              <a:xfrm>
                <a:off x="8609882" y="2350848"/>
                <a:ext cx="1492478" cy="1492478"/>
                <a:chOff x="-1509258" y="596404"/>
                <a:chExt cx="1492478" cy="1492478"/>
              </a:xfrm>
            </p:grpSpPr>
            <p:sp>
              <p:nvSpPr>
                <p:cNvPr id="96" name="正方形/長方形 95">
                  <a:extLst>
                    <a:ext uri="{FF2B5EF4-FFF2-40B4-BE49-F238E27FC236}">
                      <a16:creationId xmlns:a16="http://schemas.microsoft.com/office/drawing/2014/main" id="{9314E04E-5E22-05AA-0B32-549DFCF9F0B2}"/>
                    </a:ext>
                  </a:extLst>
                </p:cNvPr>
                <p:cNvSpPr/>
                <p:nvPr/>
              </p:nvSpPr>
              <p:spPr>
                <a:xfrm>
                  <a:off x="-1509258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円/楕円 119">
                  <a:extLst>
                    <a:ext uri="{FF2B5EF4-FFF2-40B4-BE49-F238E27FC236}">
                      <a16:creationId xmlns:a16="http://schemas.microsoft.com/office/drawing/2014/main" id="{5D682592-F8C3-772A-1B54-4EA0C79C215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-761693" y="891524"/>
                  <a:ext cx="72000" cy="72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1" name="グループ化 130">
                <a:extLst>
                  <a:ext uri="{FF2B5EF4-FFF2-40B4-BE49-F238E27FC236}">
                    <a16:creationId xmlns:a16="http://schemas.microsoft.com/office/drawing/2014/main" id="{9F013C79-F3D2-2737-9079-2C2A8095DAAC}"/>
                  </a:ext>
                </a:extLst>
              </p:cNvPr>
              <p:cNvGrpSpPr/>
              <p:nvPr/>
            </p:nvGrpSpPr>
            <p:grpSpPr>
              <a:xfrm>
                <a:off x="1616326" y="362546"/>
                <a:ext cx="1492478" cy="1492478"/>
                <a:chOff x="14991432" y="596404"/>
                <a:chExt cx="1492478" cy="1492478"/>
              </a:xfrm>
            </p:grpSpPr>
            <p:sp>
              <p:nvSpPr>
                <p:cNvPr id="105" name="正方形/長方形 104">
                  <a:extLst>
                    <a:ext uri="{FF2B5EF4-FFF2-40B4-BE49-F238E27FC236}">
                      <a16:creationId xmlns:a16="http://schemas.microsoft.com/office/drawing/2014/main" id="{51A8D264-F04D-16F7-FE7A-5AC0A8F4CBBF}"/>
                    </a:ext>
                  </a:extLst>
                </p:cNvPr>
                <p:cNvSpPr/>
                <p:nvPr/>
              </p:nvSpPr>
              <p:spPr>
                <a:xfrm>
                  <a:off x="1499143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5" name="円/楕円 114">
                  <a:extLst>
                    <a:ext uri="{FF2B5EF4-FFF2-40B4-BE49-F238E27FC236}">
                      <a16:creationId xmlns:a16="http://schemas.microsoft.com/office/drawing/2014/main" id="{5872DB9F-8F3D-5D8F-4E2F-DC5C85B058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170724" y="1515009"/>
                  <a:ext cx="288000" cy="28828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0" name="グループ化 129">
                <a:extLst>
                  <a:ext uri="{FF2B5EF4-FFF2-40B4-BE49-F238E27FC236}">
                    <a16:creationId xmlns:a16="http://schemas.microsoft.com/office/drawing/2014/main" id="{5347E1E6-FBE1-804D-C6FC-5A46CC613E45}"/>
                  </a:ext>
                </a:extLst>
              </p:cNvPr>
              <p:cNvGrpSpPr/>
              <p:nvPr/>
            </p:nvGrpSpPr>
            <p:grpSpPr>
              <a:xfrm>
                <a:off x="3360282" y="362546"/>
                <a:ext cx="1492478" cy="1492478"/>
                <a:chOff x="13158022" y="596404"/>
                <a:chExt cx="1492478" cy="1492478"/>
              </a:xfrm>
            </p:grpSpPr>
            <p:sp>
              <p:nvSpPr>
                <p:cNvPr id="104" name="正方形/長方形 103">
                  <a:extLst>
                    <a:ext uri="{FF2B5EF4-FFF2-40B4-BE49-F238E27FC236}">
                      <a16:creationId xmlns:a16="http://schemas.microsoft.com/office/drawing/2014/main" id="{B8E71B1C-116E-FE57-CBA9-29F5121552DB}"/>
                    </a:ext>
                  </a:extLst>
                </p:cNvPr>
                <p:cNvSpPr/>
                <p:nvPr/>
              </p:nvSpPr>
              <p:spPr>
                <a:xfrm>
                  <a:off x="1315802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3" name="円/楕円 112">
                  <a:extLst>
                    <a:ext uri="{FF2B5EF4-FFF2-40B4-BE49-F238E27FC236}">
                      <a16:creationId xmlns:a16="http://schemas.microsoft.com/office/drawing/2014/main" id="{49745457-AD35-49C9-1A2D-4E2E906BA0DB}"/>
                    </a:ext>
                  </a:extLst>
                </p:cNvPr>
                <p:cNvSpPr/>
                <p:nvPr/>
              </p:nvSpPr>
              <p:spPr>
                <a:xfrm>
                  <a:off x="13345783" y="1367131"/>
                  <a:ext cx="535827" cy="535827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9" name="グループ化 128">
                <a:extLst>
                  <a:ext uri="{FF2B5EF4-FFF2-40B4-BE49-F238E27FC236}">
                    <a16:creationId xmlns:a16="http://schemas.microsoft.com/office/drawing/2014/main" id="{08BA57EE-9C17-6C76-5956-7BCFC3F50B85}"/>
                  </a:ext>
                </a:extLst>
              </p:cNvPr>
              <p:cNvGrpSpPr/>
              <p:nvPr/>
            </p:nvGrpSpPr>
            <p:grpSpPr>
              <a:xfrm>
                <a:off x="5104238" y="362546"/>
                <a:ext cx="1492478" cy="1492478"/>
                <a:chOff x="11324612" y="596404"/>
                <a:chExt cx="1492478" cy="1492478"/>
              </a:xfrm>
            </p:grpSpPr>
            <p:sp>
              <p:nvSpPr>
                <p:cNvPr id="103" name="正方形/長方形 102">
                  <a:extLst>
                    <a:ext uri="{FF2B5EF4-FFF2-40B4-BE49-F238E27FC236}">
                      <a16:creationId xmlns:a16="http://schemas.microsoft.com/office/drawing/2014/main" id="{14A08CD0-CD70-CF9D-9F34-6D06252AAE93}"/>
                    </a:ext>
                  </a:extLst>
                </p:cNvPr>
                <p:cNvSpPr/>
                <p:nvPr/>
              </p:nvSpPr>
              <p:spPr>
                <a:xfrm>
                  <a:off x="1132461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8" name="円/楕円 107">
                  <a:extLst>
                    <a:ext uri="{FF2B5EF4-FFF2-40B4-BE49-F238E27FC236}">
                      <a16:creationId xmlns:a16="http://schemas.microsoft.com/office/drawing/2014/main" id="{3CBCFF5E-5274-F2F5-8E3D-6D446CA076DE}"/>
                    </a:ext>
                  </a:extLst>
                </p:cNvPr>
                <p:cNvSpPr/>
                <p:nvPr/>
              </p:nvSpPr>
              <p:spPr>
                <a:xfrm>
                  <a:off x="11393525" y="1201685"/>
                  <a:ext cx="798475" cy="798475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1" name="円/楕円 110">
                  <a:extLst>
                    <a:ext uri="{FF2B5EF4-FFF2-40B4-BE49-F238E27FC236}">
                      <a16:creationId xmlns:a16="http://schemas.microsoft.com/office/drawing/2014/main" id="{B125A073-DB8E-9D3C-658E-7627F5856E20}"/>
                    </a:ext>
                  </a:extLst>
                </p:cNvPr>
                <p:cNvSpPr/>
                <p:nvPr/>
              </p:nvSpPr>
              <p:spPr>
                <a:xfrm>
                  <a:off x="12599855" y="1367131"/>
                  <a:ext cx="128388" cy="12838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8" name="グループ化 127">
                <a:extLst>
                  <a:ext uri="{FF2B5EF4-FFF2-40B4-BE49-F238E27FC236}">
                    <a16:creationId xmlns:a16="http://schemas.microsoft.com/office/drawing/2014/main" id="{BFBBAB3B-ABEC-F348-92C9-31613F3E349E}"/>
                  </a:ext>
                </a:extLst>
              </p:cNvPr>
              <p:cNvGrpSpPr/>
              <p:nvPr/>
            </p:nvGrpSpPr>
            <p:grpSpPr>
              <a:xfrm>
                <a:off x="6848194" y="362546"/>
                <a:ext cx="1492478" cy="1492478"/>
                <a:chOff x="9491202" y="596404"/>
                <a:chExt cx="1492478" cy="1492478"/>
              </a:xfrm>
            </p:grpSpPr>
            <p:sp>
              <p:nvSpPr>
                <p:cNvPr id="102" name="正方形/長方形 101">
                  <a:extLst>
                    <a:ext uri="{FF2B5EF4-FFF2-40B4-BE49-F238E27FC236}">
                      <a16:creationId xmlns:a16="http://schemas.microsoft.com/office/drawing/2014/main" id="{C2CA9175-F093-A418-9BA9-E72F8E8667B2}"/>
                    </a:ext>
                  </a:extLst>
                </p:cNvPr>
                <p:cNvSpPr/>
                <p:nvPr/>
              </p:nvSpPr>
              <p:spPr>
                <a:xfrm>
                  <a:off x="949120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9" name="円/楕円 108">
                  <a:extLst>
                    <a:ext uri="{FF2B5EF4-FFF2-40B4-BE49-F238E27FC236}">
                      <a16:creationId xmlns:a16="http://schemas.microsoft.com/office/drawing/2014/main" id="{D616DC5C-8CA2-DE05-A006-05ABC436FC4B}"/>
                    </a:ext>
                  </a:extLst>
                </p:cNvPr>
                <p:cNvSpPr/>
                <p:nvPr/>
              </p:nvSpPr>
              <p:spPr>
                <a:xfrm>
                  <a:off x="10638700" y="1282648"/>
                  <a:ext cx="259469" cy="25946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2" name="円/楕円 111">
                  <a:extLst>
                    <a:ext uri="{FF2B5EF4-FFF2-40B4-BE49-F238E27FC236}">
                      <a16:creationId xmlns:a16="http://schemas.microsoft.com/office/drawing/2014/main" id="{9A9C2076-3477-211E-A683-B8ED4A2B2FF5}"/>
                    </a:ext>
                  </a:extLst>
                </p:cNvPr>
                <p:cNvSpPr/>
                <p:nvPr/>
              </p:nvSpPr>
              <p:spPr>
                <a:xfrm>
                  <a:off x="9651693" y="1282648"/>
                  <a:ext cx="646075" cy="646075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0AF92B22-92A9-74FF-2B7F-04A54CE11F29}"/>
                  </a:ext>
                </a:extLst>
              </p:cNvPr>
              <p:cNvGrpSpPr/>
              <p:nvPr/>
            </p:nvGrpSpPr>
            <p:grpSpPr>
              <a:xfrm>
                <a:off x="8592151" y="362546"/>
                <a:ext cx="1492478" cy="1492478"/>
                <a:chOff x="7657792" y="596404"/>
                <a:chExt cx="1492478" cy="1492478"/>
              </a:xfrm>
            </p:grpSpPr>
            <p:sp>
              <p:nvSpPr>
                <p:cNvPr id="101" name="正方形/長方形 100">
                  <a:extLst>
                    <a:ext uri="{FF2B5EF4-FFF2-40B4-BE49-F238E27FC236}">
                      <a16:creationId xmlns:a16="http://schemas.microsoft.com/office/drawing/2014/main" id="{73DDDEAD-6888-1BEF-7A85-F1D3BB787453}"/>
                    </a:ext>
                  </a:extLst>
                </p:cNvPr>
                <p:cNvSpPr/>
                <p:nvPr/>
              </p:nvSpPr>
              <p:spPr>
                <a:xfrm>
                  <a:off x="765779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0" name="円/楕円 109">
                  <a:extLst>
                    <a:ext uri="{FF2B5EF4-FFF2-40B4-BE49-F238E27FC236}">
                      <a16:creationId xmlns:a16="http://schemas.microsoft.com/office/drawing/2014/main" id="{8D2A6A81-DBAE-9054-B44B-81037D6B869D}"/>
                    </a:ext>
                  </a:extLst>
                </p:cNvPr>
                <p:cNvSpPr/>
                <p:nvPr/>
              </p:nvSpPr>
              <p:spPr>
                <a:xfrm>
                  <a:off x="8772005" y="1332393"/>
                  <a:ext cx="168601" cy="1686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4" name="円/楕円 113">
                  <a:extLst>
                    <a:ext uri="{FF2B5EF4-FFF2-40B4-BE49-F238E27FC236}">
                      <a16:creationId xmlns:a16="http://schemas.microsoft.com/office/drawing/2014/main" id="{ECCB07FC-1880-8AD3-9917-919E2647BAE1}"/>
                    </a:ext>
                  </a:extLst>
                </p:cNvPr>
                <p:cNvSpPr/>
                <p:nvPr/>
              </p:nvSpPr>
              <p:spPr>
                <a:xfrm>
                  <a:off x="7832923" y="1515009"/>
                  <a:ext cx="381976" cy="381976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1" name="円/楕円 120">
                  <a:extLst>
                    <a:ext uri="{FF2B5EF4-FFF2-40B4-BE49-F238E27FC236}">
                      <a16:creationId xmlns:a16="http://schemas.microsoft.com/office/drawing/2014/main" id="{305AF655-26B2-33A0-09A0-CA315A90F6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427695" y="891524"/>
                  <a:ext cx="72000" cy="72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6" name="グループ化 125">
                <a:extLst>
                  <a:ext uri="{FF2B5EF4-FFF2-40B4-BE49-F238E27FC236}">
                    <a16:creationId xmlns:a16="http://schemas.microsoft.com/office/drawing/2014/main" id="{97DA4764-B615-4D41-29E5-3B7EF99FEF6D}"/>
                  </a:ext>
                </a:extLst>
              </p:cNvPr>
              <p:cNvGrpSpPr/>
              <p:nvPr/>
            </p:nvGrpSpPr>
            <p:grpSpPr>
              <a:xfrm>
                <a:off x="1624263" y="2350848"/>
                <a:ext cx="1492478" cy="1492478"/>
                <a:chOff x="5824382" y="596404"/>
                <a:chExt cx="1492478" cy="1492478"/>
              </a:xfrm>
            </p:grpSpPr>
            <p:sp>
              <p:nvSpPr>
                <p:cNvPr id="100" name="正方形/長方形 99">
                  <a:extLst>
                    <a:ext uri="{FF2B5EF4-FFF2-40B4-BE49-F238E27FC236}">
                      <a16:creationId xmlns:a16="http://schemas.microsoft.com/office/drawing/2014/main" id="{6A4D367A-09AE-155A-70FB-A208772A1264}"/>
                    </a:ext>
                  </a:extLst>
                </p:cNvPr>
                <p:cNvSpPr/>
                <p:nvPr/>
              </p:nvSpPr>
              <p:spPr>
                <a:xfrm>
                  <a:off x="582438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6" name="円/楕円 115">
                  <a:extLst>
                    <a:ext uri="{FF2B5EF4-FFF2-40B4-BE49-F238E27FC236}">
                      <a16:creationId xmlns:a16="http://schemas.microsoft.com/office/drawing/2014/main" id="{065AF1EE-AA32-40AD-5D57-F0B5523707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24000" y="1659151"/>
                  <a:ext cx="144000" cy="144142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8" name="円/楕円 117">
                  <a:extLst>
                    <a:ext uri="{FF2B5EF4-FFF2-40B4-BE49-F238E27FC236}">
                      <a16:creationId xmlns:a16="http://schemas.microsoft.com/office/drawing/2014/main" id="{B5A16A67-0AAF-9976-13A4-88DB2B221B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570621" y="855524"/>
                  <a:ext cx="216000" cy="216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5" name="グループ化 124">
                <a:extLst>
                  <a:ext uri="{FF2B5EF4-FFF2-40B4-BE49-F238E27FC236}">
                    <a16:creationId xmlns:a16="http://schemas.microsoft.com/office/drawing/2014/main" id="{6D5A1580-5864-09E1-E64B-4B9B55A272AC}"/>
                  </a:ext>
                </a:extLst>
              </p:cNvPr>
              <p:cNvGrpSpPr/>
              <p:nvPr/>
            </p:nvGrpSpPr>
            <p:grpSpPr>
              <a:xfrm>
                <a:off x="3370668" y="2350848"/>
                <a:ext cx="1492478" cy="1492478"/>
                <a:chOff x="3990972" y="596404"/>
                <a:chExt cx="1492478" cy="1492478"/>
              </a:xfrm>
            </p:grpSpPr>
            <p:sp>
              <p:nvSpPr>
                <p:cNvPr id="99" name="正方形/長方形 98">
                  <a:extLst>
                    <a:ext uri="{FF2B5EF4-FFF2-40B4-BE49-F238E27FC236}">
                      <a16:creationId xmlns:a16="http://schemas.microsoft.com/office/drawing/2014/main" id="{E489F812-306C-8B57-9038-47673AE985E5}"/>
                    </a:ext>
                  </a:extLst>
                </p:cNvPr>
                <p:cNvSpPr/>
                <p:nvPr/>
              </p:nvSpPr>
              <p:spPr>
                <a:xfrm>
                  <a:off x="399097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円/楕円 116">
                  <a:extLst>
                    <a:ext uri="{FF2B5EF4-FFF2-40B4-BE49-F238E27FC236}">
                      <a16:creationId xmlns:a16="http://schemas.microsoft.com/office/drawing/2014/main" id="{16565C9E-B040-DBE9-790B-9757568646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737211" y="801524"/>
                  <a:ext cx="324000" cy="324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4" name="グループ化 123">
                <a:extLst>
                  <a:ext uri="{FF2B5EF4-FFF2-40B4-BE49-F238E27FC236}">
                    <a16:creationId xmlns:a16="http://schemas.microsoft.com/office/drawing/2014/main" id="{8738D3B0-DE1B-5C25-AF38-4D60ECD93F91}"/>
                  </a:ext>
                </a:extLst>
              </p:cNvPr>
              <p:cNvGrpSpPr/>
              <p:nvPr/>
            </p:nvGrpSpPr>
            <p:grpSpPr>
              <a:xfrm>
                <a:off x="5117073" y="2350848"/>
                <a:ext cx="1492478" cy="1492478"/>
                <a:chOff x="2157562" y="596404"/>
                <a:chExt cx="1492478" cy="1492478"/>
              </a:xfrm>
            </p:grpSpPr>
            <p:sp>
              <p:nvSpPr>
                <p:cNvPr id="98" name="正方形/長方形 97">
                  <a:extLst>
                    <a:ext uri="{FF2B5EF4-FFF2-40B4-BE49-F238E27FC236}">
                      <a16:creationId xmlns:a16="http://schemas.microsoft.com/office/drawing/2014/main" id="{68D36129-AA5B-AB56-FE7A-F22CF3AAE191}"/>
                    </a:ext>
                  </a:extLst>
                </p:cNvPr>
                <p:cNvSpPr/>
                <p:nvPr/>
              </p:nvSpPr>
              <p:spPr>
                <a:xfrm>
                  <a:off x="215756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7" name="円/楕円 106">
                  <a:extLst>
                    <a:ext uri="{FF2B5EF4-FFF2-40B4-BE49-F238E27FC236}">
                      <a16:creationId xmlns:a16="http://schemas.microsoft.com/office/drawing/2014/main" id="{EDA76E29-5C00-439F-20A2-4CCBBABF303F}"/>
                    </a:ext>
                  </a:extLst>
                </p:cNvPr>
                <p:cNvSpPr/>
                <p:nvPr/>
              </p:nvSpPr>
              <p:spPr>
                <a:xfrm>
                  <a:off x="2847826" y="786407"/>
                  <a:ext cx="354235" cy="354235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3" name="グループ化 122">
                <a:extLst>
                  <a:ext uri="{FF2B5EF4-FFF2-40B4-BE49-F238E27FC236}">
                    <a16:creationId xmlns:a16="http://schemas.microsoft.com/office/drawing/2014/main" id="{811B9BA2-ED16-2EFE-CC79-92D456BFB68E}"/>
                  </a:ext>
                </a:extLst>
              </p:cNvPr>
              <p:cNvGrpSpPr/>
              <p:nvPr/>
            </p:nvGrpSpPr>
            <p:grpSpPr>
              <a:xfrm>
                <a:off x="6863478" y="2350848"/>
                <a:ext cx="1492478" cy="1492478"/>
                <a:chOff x="324152" y="596404"/>
                <a:chExt cx="1492478" cy="1492478"/>
              </a:xfrm>
            </p:grpSpPr>
            <p:sp>
              <p:nvSpPr>
                <p:cNvPr id="97" name="正方形/長方形 96">
                  <a:extLst>
                    <a:ext uri="{FF2B5EF4-FFF2-40B4-BE49-F238E27FC236}">
                      <a16:creationId xmlns:a16="http://schemas.microsoft.com/office/drawing/2014/main" id="{F3FC5F9A-7C33-673F-E86F-6EBCC63D35B9}"/>
                    </a:ext>
                  </a:extLst>
                </p:cNvPr>
                <p:cNvSpPr/>
                <p:nvPr/>
              </p:nvSpPr>
              <p:spPr>
                <a:xfrm>
                  <a:off x="32415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円/楕円 118">
                  <a:extLst>
                    <a:ext uri="{FF2B5EF4-FFF2-40B4-BE49-F238E27FC236}">
                      <a16:creationId xmlns:a16="http://schemas.microsoft.com/office/drawing/2014/main" id="{D09C7502-5AEE-1F11-F1C9-AABAEDD59E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00320" y="855524"/>
                  <a:ext cx="216000" cy="216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pic>
            <p:nvPicPr>
              <p:cNvPr id="132" name="図 131">
                <a:extLst>
                  <a:ext uri="{FF2B5EF4-FFF2-40B4-BE49-F238E27FC236}">
                    <a16:creationId xmlns:a16="http://schemas.microsoft.com/office/drawing/2014/main" id="{9B43F221-26F6-A4EA-D8D2-E82CCCABD4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-1" r="89481"/>
              <a:stretch/>
            </p:blipFill>
            <p:spPr>
              <a:xfrm>
                <a:off x="9060812" y="3906695"/>
                <a:ext cx="817611" cy="212942"/>
              </a:xfrm>
              <a:prstGeom prst="rect">
                <a:avLst/>
              </a:prstGeom>
            </p:spPr>
          </p:pic>
          <p:pic>
            <p:nvPicPr>
              <p:cNvPr id="133" name="図 132">
                <a:extLst>
                  <a:ext uri="{FF2B5EF4-FFF2-40B4-BE49-F238E27FC236}">
                    <a16:creationId xmlns:a16="http://schemas.microsoft.com/office/drawing/2014/main" id="{6B94BFD0-448B-DE2C-28CE-E5F862230A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51639" r="39511"/>
              <a:stretch/>
            </p:blipFill>
            <p:spPr>
              <a:xfrm>
                <a:off x="8990496" y="1879642"/>
                <a:ext cx="687824" cy="212942"/>
              </a:xfrm>
              <a:prstGeom prst="rect">
                <a:avLst/>
              </a:prstGeom>
            </p:spPr>
          </p:pic>
          <p:pic>
            <p:nvPicPr>
              <p:cNvPr id="142" name="図 141">
                <a:extLst>
                  <a:ext uri="{FF2B5EF4-FFF2-40B4-BE49-F238E27FC236}">
                    <a16:creationId xmlns:a16="http://schemas.microsoft.com/office/drawing/2014/main" id="{2256EB44-28C1-B2FB-B0CE-53B777A994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11663" r="79472"/>
              <a:stretch/>
            </p:blipFill>
            <p:spPr>
              <a:xfrm>
                <a:off x="2014062" y="1879642"/>
                <a:ext cx="689041" cy="212942"/>
              </a:xfrm>
              <a:prstGeom prst="rect">
                <a:avLst/>
              </a:prstGeom>
            </p:spPr>
          </p:pic>
          <p:pic>
            <p:nvPicPr>
              <p:cNvPr id="143" name="図 142">
                <a:extLst>
                  <a:ext uri="{FF2B5EF4-FFF2-40B4-BE49-F238E27FC236}">
                    <a16:creationId xmlns:a16="http://schemas.microsoft.com/office/drawing/2014/main" id="{0493EC20-4A0E-6E39-B112-BC4E5E8BB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21673" r="69462"/>
              <a:stretch/>
            </p:blipFill>
            <p:spPr>
              <a:xfrm>
                <a:off x="3758019" y="1882157"/>
                <a:ext cx="689040" cy="212942"/>
              </a:xfrm>
              <a:prstGeom prst="rect">
                <a:avLst/>
              </a:prstGeom>
            </p:spPr>
          </p:pic>
          <p:pic>
            <p:nvPicPr>
              <p:cNvPr id="144" name="図 143">
                <a:extLst>
                  <a:ext uri="{FF2B5EF4-FFF2-40B4-BE49-F238E27FC236}">
                    <a16:creationId xmlns:a16="http://schemas.microsoft.com/office/drawing/2014/main" id="{FFDA8A14-DEFD-61CF-2546-736149AAF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31682" r="59453"/>
              <a:stretch/>
            </p:blipFill>
            <p:spPr>
              <a:xfrm>
                <a:off x="5446000" y="1879642"/>
                <a:ext cx="689040" cy="212942"/>
              </a:xfrm>
              <a:prstGeom prst="rect">
                <a:avLst/>
              </a:prstGeom>
            </p:spPr>
          </p:pic>
          <p:pic>
            <p:nvPicPr>
              <p:cNvPr id="145" name="図 144">
                <a:extLst>
                  <a:ext uri="{FF2B5EF4-FFF2-40B4-BE49-F238E27FC236}">
                    <a16:creationId xmlns:a16="http://schemas.microsoft.com/office/drawing/2014/main" id="{213C06DF-066D-2DFA-27FB-727E26E6BC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41691" r="49444"/>
              <a:stretch/>
            </p:blipFill>
            <p:spPr>
              <a:xfrm>
                <a:off x="7245931" y="1879642"/>
                <a:ext cx="689039" cy="212942"/>
              </a:xfrm>
              <a:prstGeom prst="rect">
                <a:avLst/>
              </a:prstGeom>
            </p:spPr>
          </p:pic>
          <p:pic>
            <p:nvPicPr>
              <p:cNvPr id="146" name="図 145">
                <a:extLst>
                  <a:ext uri="{FF2B5EF4-FFF2-40B4-BE49-F238E27FC236}">
                    <a16:creationId xmlns:a16="http://schemas.microsoft.com/office/drawing/2014/main" id="{5A4D03BE-3C83-D19B-BEBD-55FEDE423C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61405" r="29660"/>
              <a:stretch/>
            </p:blipFill>
            <p:spPr>
              <a:xfrm>
                <a:off x="2053552" y="3897695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7" name="図 146">
                <a:extLst>
                  <a:ext uri="{FF2B5EF4-FFF2-40B4-BE49-F238E27FC236}">
                    <a16:creationId xmlns:a16="http://schemas.microsoft.com/office/drawing/2014/main" id="{46143FB2-DBC6-E736-311F-E648C1090B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71257" r="19808"/>
              <a:stretch/>
            </p:blipFill>
            <p:spPr>
              <a:xfrm>
                <a:off x="3752595" y="3906695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8" name="図 147">
                <a:extLst>
                  <a:ext uri="{FF2B5EF4-FFF2-40B4-BE49-F238E27FC236}">
                    <a16:creationId xmlns:a16="http://schemas.microsoft.com/office/drawing/2014/main" id="{1FCCFEBA-80E7-3985-D8C6-5A8CC26730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81346" r="9719"/>
              <a:stretch/>
            </p:blipFill>
            <p:spPr>
              <a:xfrm>
                <a:off x="5499263" y="3899123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9" name="図 148">
                <a:extLst>
                  <a:ext uri="{FF2B5EF4-FFF2-40B4-BE49-F238E27FC236}">
                    <a16:creationId xmlns:a16="http://schemas.microsoft.com/office/drawing/2014/main" id="{D16D5FBE-8F7E-98C3-E16E-E980B81F14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91434"/>
              <a:stretch/>
            </p:blipFill>
            <p:spPr>
              <a:xfrm>
                <a:off x="7230787" y="3897695"/>
                <a:ext cx="665787" cy="212942"/>
              </a:xfrm>
              <a:prstGeom prst="rect">
                <a:avLst/>
              </a:prstGeom>
            </p:spPr>
          </p:pic>
        </p:grpSp>
        <p:sp>
          <p:nvSpPr>
            <p:cNvPr id="152" name="右矢印 151">
              <a:extLst>
                <a:ext uri="{FF2B5EF4-FFF2-40B4-BE49-F238E27FC236}">
                  <a16:creationId xmlns:a16="http://schemas.microsoft.com/office/drawing/2014/main" id="{91233EE0-D852-2F61-0C29-9CFC4C738ADA}"/>
                </a:ext>
              </a:extLst>
            </p:cNvPr>
            <p:cNvSpPr/>
            <p:nvPr/>
          </p:nvSpPr>
          <p:spPr>
            <a:xfrm>
              <a:off x="3607312" y="3186679"/>
              <a:ext cx="629113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9238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グループ化 100">
            <a:extLst>
              <a:ext uri="{FF2B5EF4-FFF2-40B4-BE49-F238E27FC236}">
                <a16:creationId xmlns:a16="http://schemas.microsoft.com/office/drawing/2014/main" id="{6AFFDA51-5BD9-E025-6B9C-02998EA169D2}"/>
              </a:ext>
            </a:extLst>
          </p:cNvPr>
          <p:cNvGrpSpPr/>
          <p:nvPr/>
        </p:nvGrpSpPr>
        <p:grpSpPr>
          <a:xfrm>
            <a:off x="299436" y="2066015"/>
            <a:ext cx="11593128" cy="2725970"/>
            <a:chOff x="284000" y="1069818"/>
            <a:chExt cx="11593128" cy="2725970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5AD63F31-4039-A7F7-B540-A128AADAE9C1}"/>
                </a:ext>
              </a:extLst>
            </p:cNvPr>
            <p:cNvGrpSpPr/>
            <p:nvPr/>
          </p:nvGrpSpPr>
          <p:grpSpPr>
            <a:xfrm>
              <a:off x="284000" y="1925738"/>
              <a:ext cx="1178734" cy="1178734"/>
              <a:chOff x="927642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E514AA27-083A-C23E-7EB6-359EAD417C8C}"/>
                  </a:ext>
                </a:extLst>
              </p:cNvPr>
              <p:cNvSpPr/>
              <p:nvPr/>
            </p:nvSpPr>
            <p:spPr>
              <a:xfrm>
                <a:off x="927642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B0A70890-0B00-41D2-8EE2-0BD22507EBB6}"/>
                  </a:ext>
                </a:extLst>
              </p:cNvPr>
              <p:cNvSpPr/>
              <p:nvPr/>
            </p:nvSpPr>
            <p:spPr>
              <a:xfrm>
                <a:off x="1151379" y="2200447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1888C41C-3765-A9F9-269A-E7323267E3CE}"/>
                </a:ext>
              </a:extLst>
            </p:cNvPr>
            <p:cNvGrpSpPr/>
            <p:nvPr/>
          </p:nvGrpSpPr>
          <p:grpSpPr>
            <a:xfrm>
              <a:off x="1729673" y="1925738"/>
              <a:ext cx="1178734" cy="1178734"/>
              <a:chOff x="2719271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183D0E03-271B-4801-B75F-7AC1105EF185}"/>
                  </a:ext>
                </a:extLst>
              </p:cNvPr>
              <p:cNvSpPr/>
              <p:nvPr/>
            </p:nvSpPr>
            <p:spPr>
              <a:xfrm>
                <a:off x="2719271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F3CFAEFC-644F-4642-A759-88D8569FFE5D}"/>
                  </a:ext>
                </a:extLst>
              </p:cNvPr>
              <p:cNvSpPr/>
              <p:nvPr/>
            </p:nvSpPr>
            <p:spPr>
              <a:xfrm>
                <a:off x="3007555" y="2125144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4B3D5265-AB11-F05E-A5B8-E65438E9EA70}"/>
                </a:ext>
              </a:extLst>
            </p:cNvPr>
            <p:cNvGrpSpPr/>
            <p:nvPr/>
          </p:nvGrpSpPr>
          <p:grpSpPr>
            <a:xfrm>
              <a:off x="3175347" y="1925738"/>
              <a:ext cx="1178734" cy="1178734"/>
              <a:chOff x="4510900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CE2D564-B86E-48D2-CE4C-3B8B1BCDE0FE}"/>
                  </a:ext>
                </a:extLst>
              </p:cNvPr>
              <p:cNvSpPr/>
              <p:nvPr/>
            </p:nvSpPr>
            <p:spPr>
              <a:xfrm>
                <a:off x="4510900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CC1BB2B4-D522-0D15-C6E9-63FC780930AB}"/>
                  </a:ext>
                </a:extLst>
              </p:cNvPr>
              <p:cNvSpPr/>
              <p:nvPr/>
            </p:nvSpPr>
            <p:spPr>
              <a:xfrm>
                <a:off x="5003580" y="2082111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A1ECBDF7-1214-B4D2-70F9-475AE21959E5}"/>
                </a:ext>
              </a:extLst>
            </p:cNvPr>
            <p:cNvGrpSpPr/>
            <p:nvPr/>
          </p:nvGrpSpPr>
          <p:grpSpPr>
            <a:xfrm>
              <a:off x="4621019" y="1925738"/>
              <a:ext cx="1178734" cy="1178734"/>
              <a:chOff x="6195446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54D32B05-B02B-101D-17AC-1AE449974B55}"/>
                  </a:ext>
                </a:extLst>
              </p:cNvPr>
              <p:cNvSpPr/>
              <p:nvPr/>
            </p:nvSpPr>
            <p:spPr>
              <a:xfrm>
                <a:off x="6195446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6270423D-081C-81FE-212D-E99B9713FBCC}"/>
                  </a:ext>
                </a:extLst>
              </p:cNvPr>
              <p:cNvSpPr/>
              <p:nvPr/>
            </p:nvSpPr>
            <p:spPr>
              <a:xfrm>
                <a:off x="6817220" y="1942261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6" name="グループ化 65">
              <a:extLst>
                <a:ext uri="{FF2B5EF4-FFF2-40B4-BE49-F238E27FC236}">
                  <a16:creationId xmlns:a16="http://schemas.microsoft.com/office/drawing/2014/main" id="{977FDF9A-C618-3652-69DE-D1A8B23E9A6C}"/>
                </a:ext>
              </a:extLst>
            </p:cNvPr>
            <p:cNvGrpSpPr/>
            <p:nvPr/>
          </p:nvGrpSpPr>
          <p:grpSpPr>
            <a:xfrm>
              <a:off x="6361068" y="2417770"/>
              <a:ext cx="1178734" cy="1178734"/>
              <a:chOff x="6372058" y="5051331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24FDEA59-26E7-F186-3CCF-71740761C35F}"/>
                  </a:ext>
                </a:extLst>
              </p:cNvPr>
              <p:cNvSpPr/>
              <p:nvPr/>
            </p:nvSpPr>
            <p:spPr>
              <a:xfrm>
                <a:off x="6372058" y="5051331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AF4497FD-2EE7-E0E3-70BE-87E6DF2327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01579" y="5714548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C7290C90-CB00-632E-7570-7D74F9BC4F2B}"/>
                </a:ext>
              </a:extLst>
            </p:cNvPr>
            <p:cNvGrpSpPr/>
            <p:nvPr/>
          </p:nvGrpSpPr>
          <p:grpSpPr>
            <a:xfrm>
              <a:off x="7806741" y="2415260"/>
              <a:ext cx="1178734" cy="1178734"/>
              <a:chOff x="7817731" y="5048821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8949F11A-2BF6-B393-FF78-E13F7F3E0462}"/>
                  </a:ext>
                </a:extLst>
              </p:cNvPr>
              <p:cNvSpPr/>
              <p:nvPr/>
            </p:nvSpPr>
            <p:spPr>
              <a:xfrm>
                <a:off x="7817731" y="5048821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09651999-EE87-8DDC-486D-32C26BEDDA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9336" y="5634946"/>
                <a:ext cx="144000" cy="144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236CDFED-86C5-FF7A-5A8C-8912FB464D05}"/>
                </a:ext>
              </a:extLst>
            </p:cNvPr>
            <p:cNvSpPr/>
            <p:nvPr/>
          </p:nvSpPr>
          <p:spPr>
            <a:xfrm>
              <a:off x="9249710" y="241526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EAE09EA8-53DB-5C8C-2566-3A2266E94D57}"/>
                </a:ext>
              </a:extLst>
            </p:cNvPr>
            <p:cNvSpPr/>
            <p:nvPr/>
          </p:nvSpPr>
          <p:spPr>
            <a:xfrm>
              <a:off x="10698088" y="241526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5" name="グループ化 64">
              <a:extLst>
                <a:ext uri="{FF2B5EF4-FFF2-40B4-BE49-F238E27FC236}">
                  <a16:creationId xmlns:a16="http://schemas.microsoft.com/office/drawing/2014/main" id="{14F7F8B9-390F-D64F-1D85-4F8CA7086E33}"/>
                </a:ext>
              </a:extLst>
            </p:cNvPr>
            <p:cNvGrpSpPr/>
            <p:nvPr/>
          </p:nvGrpSpPr>
          <p:grpSpPr>
            <a:xfrm>
              <a:off x="6361068" y="2147249"/>
              <a:ext cx="1178734" cy="1178734"/>
              <a:chOff x="6372058" y="3641013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DD698A9D-C9B5-5A46-AC8A-EE9E6776C5B3}"/>
                  </a:ext>
                </a:extLst>
              </p:cNvPr>
              <p:cNvSpPr/>
              <p:nvPr/>
            </p:nvSpPr>
            <p:spPr>
              <a:xfrm>
                <a:off x="6372058" y="3641013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24CBAA3E-127E-FBA1-DB4E-9BA95BB3E162}"/>
                  </a:ext>
                </a:extLst>
              </p:cNvPr>
              <p:cNvSpPr/>
              <p:nvPr/>
            </p:nvSpPr>
            <p:spPr>
              <a:xfrm>
                <a:off x="6552592" y="4271572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1F4D6C8B-1DF9-CDB5-4218-9C4435802DDD}"/>
                </a:ext>
              </a:extLst>
            </p:cNvPr>
            <p:cNvGrpSpPr/>
            <p:nvPr/>
          </p:nvGrpSpPr>
          <p:grpSpPr>
            <a:xfrm>
              <a:off x="7806741" y="2188441"/>
              <a:ext cx="1178734" cy="1178734"/>
              <a:chOff x="7817731" y="368220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4F98D803-A26C-D4A5-0EE2-3022B0A13281}"/>
                  </a:ext>
                </a:extLst>
              </p:cNvPr>
              <p:cNvSpPr/>
              <p:nvPr/>
            </p:nvSpPr>
            <p:spPr>
              <a:xfrm>
                <a:off x="7817731" y="368220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17A1BFD6-DDB8-962D-33F0-24619A8228A7}"/>
                  </a:ext>
                </a:extLst>
              </p:cNvPr>
              <p:cNvSpPr/>
              <p:nvPr/>
            </p:nvSpPr>
            <p:spPr>
              <a:xfrm>
                <a:off x="8050349" y="4252001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71988ADE-283E-DE75-DD3F-C9CDC7CDFE99}"/>
                </a:ext>
              </a:extLst>
            </p:cNvPr>
            <p:cNvGrpSpPr/>
            <p:nvPr/>
          </p:nvGrpSpPr>
          <p:grpSpPr>
            <a:xfrm>
              <a:off x="9252415" y="2188441"/>
              <a:ext cx="1178734" cy="1178734"/>
              <a:chOff x="9263405" y="368220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A8F7754B-2980-1F30-B282-D8A54006EC18}"/>
                  </a:ext>
                </a:extLst>
              </p:cNvPr>
              <p:cNvSpPr/>
              <p:nvPr/>
            </p:nvSpPr>
            <p:spPr>
              <a:xfrm>
                <a:off x="9263405" y="368220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D596193C-F5D0-6D64-DE95-89B010009C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693608" y="4200949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D6CBFDE1-D99F-795A-09F3-A36DC14E2E94}"/>
                </a:ext>
              </a:extLst>
            </p:cNvPr>
            <p:cNvSpPr/>
            <p:nvPr/>
          </p:nvSpPr>
          <p:spPr>
            <a:xfrm>
              <a:off x="10698088" y="2185492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4965C851-CA32-C145-F8B9-CC5EA9E02974}"/>
                </a:ext>
              </a:extLst>
            </p:cNvPr>
            <p:cNvGrpSpPr/>
            <p:nvPr/>
          </p:nvGrpSpPr>
          <p:grpSpPr>
            <a:xfrm>
              <a:off x="6361068" y="1920430"/>
              <a:ext cx="1178734" cy="1178734"/>
              <a:chOff x="6372058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2A6DA337-0815-9168-89A6-D5108ACC3277}"/>
                  </a:ext>
                </a:extLst>
              </p:cNvPr>
              <p:cNvSpPr/>
              <p:nvPr/>
            </p:nvSpPr>
            <p:spPr>
              <a:xfrm>
                <a:off x="6372058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D705B520-05DD-FE8B-E227-E621E41F30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01579" y="2893912"/>
                <a:ext cx="144000" cy="144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0CCECEEA-43AE-0976-D43B-6AF9913B74E6}"/>
                </a:ext>
              </a:extLst>
            </p:cNvPr>
            <p:cNvGrpSpPr/>
            <p:nvPr/>
          </p:nvGrpSpPr>
          <p:grpSpPr>
            <a:xfrm>
              <a:off x="7806741" y="1920430"/>
              <a:ext cx="1178734" cy="1178734"/>
              <a:chOff x="7817731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1EC3732C-41FD-FFB7-CCF3-9BA3B8960F21}"/>
                  </a:ext>
                </a:extLst>
              </p:cNvPr>
              <p:cNvSpPr/>
              <p:nvPr/>
            </p:nvSpPr>
            <p:spPr>
              <a:xfrm>
                <a:off x="7817731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5319BA45-8AAA-B2E2-FDBC-917E55360E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9336" y="2816820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F19309DA-A42A-690F-10DA-F0AB19C505B5}"/>
                </a:ext>
              </a:extLst>
            </p:cNvPr>
            <p:cNvGrpSpPr/>
            <p:nvPr/>
          </p:nvGrpSpPr>
          <p:grpSpPr>
            <a:xfrm>
              <a:off x="9252415" y="1920430"/>
              <a:ext cx="1178734" cy="1178734"/>
              <a:chOff x="9263405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FAD77D7B-3F66-1404-2112-2C2F4AF5978C}"/>
                  </a:ext>
                </a:extLst>
              </p:cNvPr>
              <p:cNvSpPr/>
              <p:nvPr/>
            </p:nvSpPr>
            <p:spPr>
              <a:xfrm>
                <a:off x="9263405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2A48C374-F909-2167-6A02-AF00288F0261}"/>
                  </a:ext>
                </a:extLst>
              </p:cNvPr>
              <p:cNvSpPr/>
              <p:nvPr/>
            </p:nvSpPr>
            <p:spPr>
              <a:xfrm>
                <a:off x="9660951" y="2765768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042E6640-4663-9FC2-16DF-184BEF768903}"/>
                </a:ext>
              </a:extLst>
            </p:cNvPr>
            <p:cNvGrpSpPr/>
            <p:nvPr/>
          </p:nvGrpSpPr>
          <p:grpSpPr>
            <a:xfrm>
              <a:off x="10698088" y="1920430"/>
              <a:ext cx="1178734" cy="1178734"/>
              <a:chOff x="10709078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40D94902-E43E-4ADB-ED5D-F5A567F81A0F}"/>
                  </a:ext>
                </a:extLst>
              </p:cNvPr>
              <p:cNvSpPr/>
              <p:nvPr/>
            </p:nvSpPr>
            <p:spPr>
              <a:xfrm>
                <a:off x="10709078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1AE7473C-B9D6-2E6A-EF6E-59B913B85DA4}"/>
                  </a:ext>
                </a:extLst>
              </p:cNvPr>
              <p:cNvSpPr/>
              <p:nvPr/>
            </p:nvSpPr>
            <p:spPr>
              <a:xfrm>
                <a:off x="11210789" y="2652922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77B07AD4-E690-23BC-0896-55C4EA7A39C1}"/>
                </a:ext>
              </a:extLst>
            </p:cNvPr>
            <p:cNvSpPr/>
            <p:nvPr/>
          </p:nvSpPr>
          <p:spPr>
            <a:xfrm>
              <a:off x="6360762" y="168788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9A7D8BE9-7EB4-6F92-7807-B06C3420EA54}"/>
                </a:ext>
              </a:extLst>
            </p:cNvPr>
            <p:cNvSpPr/>
            <p:nvPr/>
          </p:nvSpPr>
          <p:spPr>
            <a:xfrm>
              <a:off x="7806435" y="1687059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9F61776A-D484-35EA-E893-C9BDEF42A0A0}"/>
                </a:ext>
              </a:extLst>
            </p:cNvPr>
            <p:cNvSpPr/>
            <p:nvPr/>
          </p:nvSpPr>
          <p:spPr>
            <a:xfrm>
              <a:off x="9252109" y="1687059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C4F620F7-660F-EE35-F8E2-73AA8E48D0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14970" y="2205803"/>
              <a:ext cx="108000" cy="108000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38100">
              <a:solidFill>
                <a:srgbClr val="FF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A4D75C6C-E2BC-EDBD-7390-F19CC66EA750}"/>
                </a:ext>
              </a:extLst>
            </p:cNvPr>
            <p:cNvSpPr/>
            <p:nvPr/>
          </p:nvSpPr>
          <p:spPr>
            <a:xfrm>
              <a:off x="10698394" y="1693611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17ACBADC-221B-1781-274A-A5A4FEB5B1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32763" y="2115838"/>
              <a:ext cx="180000" cy="180000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38100">
              <a:solidFill>
                <a:srgbClr val="FF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852F5810-EEA2-EB19-626B-F08732DBFD75}"/>
                </a:ext>
              </a:extLst>
            </p:cNvPr>
            <p:cNvSpPr txBox="1"/>
            <p:nvPr/>
          </p:nvSpPr>
          <p:spPr>
            <a:xfrm>
              <a:off x="6989590" y="3394000"/>
              <a:ext cx="41465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>
                  <a:solidFill>
                    <a:srgbClr val="FF0000"/>
                  </a:solidFill>
                </a:rPr>
                <a:t>◯</a:t>
              </a:r>
              <a:r>
                <a:rPr kumimoji="1" lang="en-US" altLang="ja-JP" sz="2000" dirty="0">
                  <a:solidFill>
                    <a:srgbClr val="FF0000"/>
                  </a:solidFill>
                </a:rPr>
                <a:t> </a:t>
              </a:r>
              <a:r>
                <a:rPr lang="en-US" altLang="ja-JP" sz="2000" dirty="0"/>
                <a:t>3D state variables can be predicted</a:t>
              </a:r>
              <a:endParaRPr kumimoji="1" lang="ja-JP" altLang="en-US"/>
            </a:p>
          </p:txBody>
        </p: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11C43699-9267-6E34-029F-3D09C0CE3232}"/>
                </a:ext>
              </a:extLst>
            </p:cNvPr>
            <p:cNvSpPr txBox="1"/>
            <p:nvPr/>
          </p:nvSpPr>
          <p:spPr>
            <a:xfrm>
              <a:off x="1113981" y="3395678"/>
              <a:ext cx="41227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>
                  <a:solidFill>
                    <a:srgbClr val="0070C0"/>
                  </a:solidFill>
                </a:rPr>
                <a:t>☓</a:t>
              </a:r>
              <a:r>
                <a:rPr kumimoji="1" lang="en-US" altLang="ja-JP" sz="2000" dirty="0">
                  <a:solidFill>
                    <a:srgbClr val="0070C0"/>
                  </a:solidFill>
                </a:rPr>
                <a:t> </a:t>
              </a:r>
              <a:r>
                <a:rPr kumimoji="1" lang="en-US" altLang="ja-JP" sz="2000" dirty="0"/>
                <a:t>Cannot estimate 3D state variables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D7BD4FD1-A8AF-8CE1-73D9-14640D77FD17}"/>
                </a:ext>
              </a:extLst>
            </p:cNvPr>
            <p:cNvSpPr txBox="1"/>
            <p:nvPr/>
          </p:nvSpPr>
          <p:spPr>
            <a:xfrm>
              <a:off x="1811480" y="1069818"/>
              <a:ext cx="27277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SORT with only one slice</a:t>
              </a:r>
              <a:endParaRPr kumimoji="1" lang="ja-JP" altLang="en-US" sz="2000"/>
            </a:p>
          </p:txBody>
        </p:sp>
        <p:sp>
          <p:nvSpPr>
            <p:cNvPr id="87" name="テキスト ボックス 86">
              <a:extLst>
                <a:ext uri="{FF2B5EF4-FFF2-40B4-BE49-F238E27FC236}">
                  <a16:creationId xmlns:a16="http://schemas.microsoft.com/office/drawing/2014/main" id="{951A35D2-F6EF-E449-494C-65503698AF37}"/>
                </a:ext>
              </a:extLst>
            </p:cNvPr>
            <p:cNvSpPr txBox="1"/>
            <p:nvPr/>
          </p:nvSpPr>
          <p:spPr>
            <a:xfrm>
              <a:off x="7917344" y="1115767"/>
              <a:ext cx="22910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With multiple slices </a:t>
              </a:r>
              <a:endParaRPr kumimoji="1" lang="ja-JP" altLang="en-US" sz="2000"/>
            </a:p>
          </p:txBody>
        </p:sp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F72F0DF6-5FD9-B91F-F04C-820CB740A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931"/>
            <a:stretch/>
          </p:blipFill>
          <p:spPr>
            <a:xfrm>
              <a:off x="6722216" y="1685801"/>
              <a:ext cx="534748" cy="180000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312D1B8F-2CCF-FFFA-1D12-1FFABED82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785" r="25273"/>
            <a:stretch/>
          </p:blipFill>
          <p:spPr>
            <a:xfrm>
              <a:off x="9549012" y="1685791"/>
              <a:ext cx="580130" cy="180000"/>
            </a:xfrm>
            <a:prstGeom prst="rect">
              <a:avLst/>
            </a:prstGeom>
          </p:spPr>
        </p:pic>
        <p:pic>
          <p:nvPicPr>
            <p:cNvPr id="91" name="図 90">
              <a:extLst>
                <a:ext uri="{FF2B5EF4-FFF2-40B4-BE49-F238E27FC236}">
                  <a16:creationId xmlns:a16="http://schemas.microsoft.com/office/drawing/2014/main" id="{58A6C613-FE55-BF28-B691-1CFF6A821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6403"/>
            <a:stretch/>
          </p:blipFill>
          <p:spPr>
            <a:xfrm>
              <a:off x="10996960" y="1693611"/>
              <a:ext cx="571776" cy="180000"/>
            </a:xfrm>
            <a:prstGeom prst="rect">
              <a:avLst/>
            </a:prstGeom>
          </p:spPr>
        </p:pic>
        <p:pic>
          <p:nvPicPr>
            <p:cNvPr id="94" name="図 93">
              <a:extLst>
                <a:ext uri="{FF2B5EF4-FFF2-40B4-BE49-F238E27FC236}">
                  <a16:creationId xmlns:a16="http://schemas.microsoft.com/office/drawing/2014/main" id="{846220FE-554A-2B9A-C295-9751D2BC5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477" r="51511"/>
            <a:stretch/>
          </p:blipFill>
          <p:spPr>
            <a:xfrm>
              <a:off x="8117001" y="1685801"/>
              <a:ext cx="557601" cy="180000"/>
            </a:xfrm>
            <a:prstGeom prst="rect">
              <a:avLst/>
            </a:prstGeom>
          </p:spPr>
        </p:pic>
        <p:pic>
          <p:nvPicPr>
            <p:cNvPr id="96" name="図 95">
              <a:extLst>
                <a:ext uri="{FF2B5EF4-FFF2-40B4-BE49-F238E27FC236}">
                  <a16:creationId xmlns:a16="http://schemas.microsoft.com/office/drawing/2014/main" id="{E5CF38C6-6344-FBCE-DB4C-F9A9A132A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931"/>
            <a:stretch/>
          </p:blipFill>
          <p:spPr>
            <a:xfrm>
              <a:off x="586648" y="1689711"/>
              <a:ext cx="534748" cy="180000"/>
            </a:xfrm>
            <a:prstGeom prst="rect">
              <a:avLst/>
            </a:prstGeom>
          </p:spPr>
        </p:pic>
        <p:pic>
          <p:nvPicPr>
            <p:cNvPr id="97" name="図 96">
              <a:extLst>
                <a:ext uri="{FF2B5EF4-FFF2-40B4-BE49-F238E27FC236}">
                  <a16:creationId xmlns:a16="http://schemas.microsoft.com/office/drawing/2014/main" id="{3B827860-DA16-5096-6BBE-0ACD7DC54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785" r="25273"/>
            <a:stretch/>
          </p:blipFill>
          <p:spPr>
            <a:xfrm>
              <a:off x="3413444" y="1689701"/>
              <a:ext cx="580130" cy="180000"/>
            </a:xfrm>
            <a:prstGeom prst="rect">
              <a:avLst/>
            </a:prstGeom>
          </p:spPr>
        </p:pic>
        <p:pic>
          <p:nvPicPr>
            <p:cNvPr id="98" name="図 97">
              <a:extLst>
                <a:ext uri="{FF2B5EF4-FFF2-40B4-BE49-F238E27FC236}">
                  <a16:creationId xmlns:a16="http://schemas.microsoft.com/office/drawing/2014/main" id="{825CD0BD-F0DB-48CF-63EE-EA463E90A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6403"/>
            <a:stretch/>
          </p:blipFill>
          <p:spPr>
            <a:xfrm>
              <a:off x="4861392" y="1697521"/>
              <a:ext cx="571776" cy="180000"/>
            </a:xfrm>
            <a:prstGeom prst="rect">
              <a:avLst/>
            </a:prstGeom>
          </p:spPr>
        </p:pic>
        <p:pic>
          <p:nvPicPr>
            <p:cNvPr id="99" name="図 98">
              <a:extLst>
                <a:ext uri="{FF2B5EF4-FFF2-40B4-BE49-F238E27FC236}">
                  <a16:creationId xmlns:a16="http://schemas.microsoft.com/office/drawing/2014/main" id="{0887C5A4-F9A5-0FA9-EBF1-40A89196F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477" r="51511"/>
            <a:stretch/>
          </p:blipFill>
          <p:spPr>
            <a:xfrm>
              <a:off x="1981433" y="1689711"/>
              <a:ext cx="557601" cy="1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6665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B4A98D49-20DD-99C1-D733-BB2952EEA1C7}"/>
              </a:ext>
            </a:extLst>
          </p:cNvPr>
          <p:cNvGrpSpPr/>
          <p:nvPr/>
        </p:nvGrpSpPr>
        <p:grpSpPr>
          <a:xfrm>
            <a:off x="1196560" y="2031889"/>
            <a:ext cx="9798879" cy="2794222"/>
            <a:chOff x="728091" y="1429012"/>
            <a:chExt cx="9798879" cy="2794222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2B49412A-6781-8D1F-C8B7-212E866FA5E0}"/>
                </a:ext>
              </a:extLst>
            </p:cNvPr>
            <p:cNvGrpSpPr/>
            <p:nvPr/>
          </p:nvGrpSpPr>
          <p:grpSpPr>
            <a:xfrm>
              <a:off x="728091" y="1907177"/>
              <a:ext cx="2316057" cy="2316057"/>
              <a:chOff x="2208809" y="770039"/>
              <a:chExt cx="4393871" cy="439387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12B2E349-1113-C10D-3B83-C746B995211E}"/>
                  </a:ext>
                </a:extLst>
              </p:cNvPr>
              <p:cNvSpPr/>
              <p:nvPr/>
            </p:nvSpPr>
            <p:spPr>
              <a:xfrm>
                <a:off x="2208809" y="770039"/>
                <a:ext cx="4393871" cy="43938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1AE22DB1-040A-876A-2C91-7A52CDE72D78}"/>
                  </a:ext>
                </a:extLst>
              </p:cNvPr>
              <p:cNvSpPr/>
              <p:nvPr/>
            </p:nvSpPr>
            <p:spPr>
              <a:xfrm>
                <a:off x="3302414" y="3949187"/>
                <a:ext cx="388200" cy="909617"/>
              </a:xfrm>
              <a:prstGeom prst="rect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347F9FF1-06DA-0762-4DD6-0319EC708176}"/>
                  </a:ext>
                </a:extLst>
              </p:cNvPr>
              <p:cNvSpPr/>
              <p:nvPr/>
            </p:nvSpPr>
            <p:spPr>
              <a:xfrm>
                <a:off x="2826327" y="1573006"/>
                <a:ext cx="398136" cy="375010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086BE843-C97A-B83D-1931-F339407A8892}"/>
                  </a:ext>
                </a:extLst>
              </p:cNvPr>
              <p:cNvSpPr/>
              <p:nvPr/>
            </p:nvSpPr>
            <p:spPr>
              <a:xfrm>
                <a:off x="3081855" y="1389772"/>
                <a:ext cx="398136" cy="375010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A159D80-C76E-1DAC-65E9-EE29981C2269}"/>
                  </a:ext>
                </a:extLst>
              </p:cNvPr>
              <p:cNvSpPr/>
              <p:nvPr/>
            </p:nvSpPr>
            <p:spPr>
              <a:xfrm>
                <a:off x="3337383" y="1282504"/>
                <a:ext cx="398136" cy="37501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03E1240-F6C8-CB54-D687-B46B73F61345}"/>
                  </a:ext>
                </a:extLst>
              </p:cNvPr>
              <p:cNvSpPr/>
              <p:nvPr/>
            </p:nvSpPr>
            <p:spPr>
              <a:xfrm>
                <a:off x="3020361" y="3762708"/>
                <a:ext cx="253521" cy="9715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1C76541-51A9-4BA8-AA26-12D30B641B1B}"/>
                  </a:ext>
                </a:extLst>
              </p:cNvPr>
              <p:cNvSpPr/>
              <p:nvPr/>
            </p:nvSpPr>
            <p:spPr>
              <a:xfrm>
                <a:off x="2795178" y="3610277"/>
                <a:ext cx="253521" cy="971540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849AE2F1-4F2C-3B82-3220-17BF73419169}"/>
                  </a:ext>
                </a:extLst>
              </p:cNvPr>
              <p:cNvSpPr/>
              <p:nvPr/>
            </p:nvSpPr>
            <p:spPr>
              <a:xfrm>
                <a:off x="4790526" y="1703239"/>
                <a:ext cx="1029506" cy="102200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91F3B967-1A91-9E66-D6BF-D2B9AAC97FD4}"/>
                  </a:ext>
                </a:extLst>
              </p:cNvPr>
              <p:cNvSpPr/>
              <p:nvPr/>
            </p:nvSpPr>
            <p:spPr>
              <a:xfrm>
                <a:off x="5129516" y="2725247"/>
                <a:ext cx="1029507" cy="1022008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8FCCCD67-B64A-7CA0-2B7B-CFAC8967376E}"/>
                  </a:ext>
                </a:extLst>
              </p:cNvPr>
              <p:cNvSpPr/>
              <p:nvPr/>
            </p:nvSpPr>
            <p:spPr>
              <a:xfrm>
                <a:off x="5354700" y="3559809"/>
                <a:ext cx="1029506" cy="102200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572FE83C-A2AD-E7CD-18A5-95A2FCF3A68F}"/>
                </a:ext>
              </a:extLst>
            </p:cNvPr>
            <p:cNvGrpSpPr/>
            <p:nvPr/>
          </p:nvGrpSpPr>
          <p:grpSpPr>
            <a:xfrm>
              <a:off x="3222833" y="1907177"/>
              <a:ext cx="2316057" cy="2316057"/>
              <a:chOff x="4656078" y="466751"/>
              <a:chExt cx="2316057" cy="2316057"/>
            </a:xfrm>
          </p:grpSpPr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661B4847-E869-E4FA-09F5-47BE0754633B}"/>
                  </a:ext>
                </a:extLst>
              </p:cNvPr>
              <p:cNvSpPr/>
              <p:nvPr/>
            </p:nvSpPr>
            <p:spPr>
              <a:xfrm>
                <a:off x="4656078" y="466751"/>
                <a:ext cx="2316057" cy="231605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AEB79826-84C5-753C-54FB-0A154BC73B7A}"/>
                  </a:ext>
                </a:extLst>
              </p:cNvPr>
              <p:cNvSpPr/>
              <p:nvPr/>
            </p:nvSpPr>
            <p:spPr>
              <a:xfrm>
                <a:off x="5232529" y="2142514"/>
                <a:ext cx="204624" cy="479469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 w="12700">
                <a:solidFill>
                  <a:srgbClr val="00B050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187ED609-7408-72BE-9576-0BA36DB009BC}"/>
                  </a:ext>
                </a:extLst>
              </p:cNvPr>
              <p:cNvSpPr/>
              <p:nvPr/>
            </p:nvSpPr>
            <p:spPr>
              <a:xfrm>
                <a:off x="4981578" y="890004"/>
                <a:ext cx="209862" cy="197672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B98E70BA-97AA-DD0A-1190-B170AB3909FB}"/>
                  </a:ext>
                </a:extLst>
              </p:cNvPr>
              <p:cNvSpPr/>
              <p:nvPr/>
            </p:nvSpPr>
            <p:spPr>
              <a:xfrm>
                <a:off x="5116270" y="793419"/>
                <a:ext cx="209862" cy="197672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12823689-7FA3-DC61-F31C-5C7706DE62BD}"/>
                  </a:ext>
                </a:extLst>
              </p:cNvPr>
              <p:cNvSpPr/>
              <p:nvPr/>
            </p:nvSpPr>
            <p:spPr>
              <a:xfrm>
                <a:off x="5250962" y="736877"/>
                <a:ext cx="209862" cy="197672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66523417-A031-F136-73CE-874DCAC9159B}"/>
                  </a:ext>
                </a:extLst>
              </p:cNvPr>
              <p:cNvSpPr/>
              <p:nvPr/>
            </p:nvSpPr>
            <p:spPr>
              <a:xfrm>
                <a:off x="5083856" y="2044219"/>
                <a:ext cx="133634" cy="512109"/>
              </a:xfrm>
              <a:prstGeom prst="rect">
                <a:avLst/>
              </a:prstGeom>
              <a:solidFill>
                <a:srgbClr val="00B050">
                  <a:alpha val="15000"/>
                </a:srgbClr>
              </a:solidFill>
              <a:ln>
                <a:solidFill>
                  <a:srgbClr val="00B050">
                    <a:alpha val="2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F5364B51-3C72-4744-0F6B-86259168CBD3}"/>
                  </a:ext>
                </a:extLst>
              </p:cNvPr>
              <p:cNvSpPr/>
              <p:nvPr/>
            </p:nvSpPr>
            <p:spPr>
              <a:xfrm>
                <a:off x="4965159" y="1963871"/>
                <a:ext cx="133634" cy="512109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>
                    <a:alpha val="15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65372095-57A8-D954-9048-E286E0064869}"/>
                  </a:ext>
                </a:extLst>
              </p:cNvPr>
              <p:cNvSpPr/>
              <p:nvPr/>
            </p:nvSpPr>
            <p:spPr>
              <a:xfrm>
                <a:off x="6016929" y="958651"/>
                <a:ext cx="542664" cy="538711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C70C0E56-AD55-0E45-5BAD-897C4AAA549F}"/>
                  </a:ext>
                </a:extLst>
              </p:cNvPr>
              <p:cNvSpPr/>
              <p:nvPr/>
            </p:nvSpPr>
            <p:spPr>
              <a:xfrm>
                <a:off x="6195614" y="1497362"/>
                <a:ext cx="542664" cy="538711"/>
              </a:xfrm>
              <a:prstGeom prst="rect">
                <a:avLst/>
              </a:prstGeom>
              <a:solidFill>
                <a:schemeClr val="accent1">
                  <a:alpha val="15000"/>
                </a:scheme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5AE12A41-3833-F32D-CD4D-7B0FF29F9DC0}"/>
                  </a:ext>
                </a:extLst>
              </p:cNvPr>
              <p:cNvSpPr/>
              <p:nvPr/>
            </p:nvSpPr>
            <p:spPr>
              <a:xfrm>
                <a:off x="5437153" y="638041"/>
                <a:ext cx="204624" cy="19767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9903FA56-4E2D-DDD6-93AB-E9795A694D1E}"/>
                  </a:ext>
                </a:extLst>
              </p:cNvPr>
              <p:cNvSpPr/>
              <p:nvPr/>
            </p:nvSpPr>
            <p:spPr>
              <a:xfrm>
                <a:off x="6314311" y="1907948"/>
                <a:ext cx="542664" cy="51211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1E119161-DF7B-79FB-7A9C-9D2C62860895}"/>
                  </a:ext>
                </a:extLst>
              </p:cNvPr>
              <p:cNvSpPr/>
              <p:nvPr/>
            </p:nvSpPr>
            <p:spPr>
              <a:xfrm>
                <a:off x="5501928" y="2204984"/>
                <a:ext cx="204624" cy="512109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50BC807C-FFD3-894A-E255-B16EBA239060}"/>
                </a:ext>
              </a:extLst>
            </p:cNvPr>
            <p:cNvSpPr/>
            <p:nvPr/>
          </p:nvSpPr>
          <p:spPr>
            <a:xfrm>
              <a:off x="5717575" y="1907177"/>
              <a:ext cx="2316057" cy="231605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D77884E8-28AD-9611-6077-CF755DA0AF5D}"/>
                </a:ext>
              </a:extLst>
            </p:cNvPr>
            <p:cNvSpPr/>
            <p:nvPr/>
          </p:nvSpPr>
          <p:spPr>
            <a:xfrm>
              <a:off x="6611332" y="2013937"/>
              <a:ext cx="245728" cy="298072"/>
            </a:xfrm>
            <a:prstGeom prst="rect">
              <a:avLst/>
            </a:prstGeom>
            <a:noFill/>
            <a:ln w="190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2E5D465F-CE9D-0318-0894-0F96C622F9DF}"/>
                </a:ext>
              </a:extLst>
            </p:cNvPr>
            <p:cNvSpPr/>
            <p:nvPr/>
          </p:nvSpPr>
          <p:spPr>
            <a:xfrm>
              <a:off x="6518430" y="3614433"/>
              <a:ext cx="204624" cy="46840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6F388111-ACDE-D586-1D5A-FDA93245EC20}"/>
                </a:ext>
              </a:extLst>
            </p:cNvPr>
            <p:cNvSpPr/>
            <p:nvPr/>
          </p:nvSpPr>
          <p:spPr>
            <a:xfrm>
              <a:off x="6605491" y="3183640"/>
              <a:ext cx="611436" cy="329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B4EBCE5A-0E4F-A013-580C-636F17B49C68}"/>
                </a:ext>
              </a:extLst>
            </p:cNvPr>
            <p:cNvSpPr/>
            <p:nvPr/>
          </p:nvSpPr>
          <p:spPr>
            <a:xfrm>
              <a:off x="6514126" y="2078467"/>
              <a:ext cx="204624" cy="19767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B5D55B66-7E47-B01C-5DD3-A6F4BDA12540}"/>
                </a:ext>
              </a:extLst>
            </p:cNvPr>
            <p:cNvSpPr/>
            <p:nvPr/>
          </p:nvSpPr>
          <p:spPr>
            <a:xfrm>
              <a:off x="7391284" y="3348374"/>
              <a:ext cx="542664" cy="51211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B3CFF9FB-7D76-4D74-13FF-C9FFBB7A2D9B}"/>
                </a:ext>
              </a:extLst>
            </p:cNvPr>
            <p:cNvSpPr/>
            <p:nvPr/>
          </p:nvSpPr>
          <p:spPr>
            <a:xfrm>
              <a:off x="6578901" y="3645410"/>
              <a:ext cx="204624" cy="512109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D3B31BC7-F853-ECDC-9EE4-B248AD9D03BC}"/>
                </a:ext>
              </a:extLst>
            </p:cNvPr>
            <p:cNvGrpSpPr/>
            <p:nvPr/>
          </p:nvGrpSpPr>
          <p:grpSpPr>
            <a:xfrm>
              <a:off x="8210913" y="1907176"/>
              <a:ext cx="2316057" cy="2316057"/>
              <a:chOff x="2208809" y="770039"/>
              <a:chExt cx="4393871" cy="4393871"/>
            </a:xfrm>
          </p:grpSpPr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3FB213A5-D6BF-93A5-5BF8-C6E9D3787EB6}"/>
                  </a:ext>
                </a:extLst>
              </p:cNvPr>
              <p:cNvSpPr/>
              <p:nvPr/>
            </p:nvSpPr>
            <p:spPr>
              <a:xfrm>
                <a:off x="2208809" y="770039"/>
                <a:ext cx="4393871" cy="43938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9963C28A-7ABB-7D08-FF9D-4772FB53D14F}"/>
                  </a:ext>
                </a:extLst>
              </p:cNvPr>
              <p:cNvSpPr/>
              <p:nvPr/>
            </p:nvSpPr>
            <p:spPr>
              <a:xfrm>
                <a:off x="3302414" y="3949187"/>
                <a:ext cx="388200" cy="909617"/>
              </a:xfrm>
              <a:prstGeom prst="rect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F46107A3-B505-F3BC-5CEB-5C47668F53C9}"/>
                  </a:ext>
                </a:extLst>
              </p:cNvPr>
              <p:cNvSpPr/>
              <p:nvPr/>
            </p:nvSpPr>
            <p:spPr>
              <a:xfrm>
                <a:off x="2826327" y="1573006"/>
                <a:ext cx="398136" cy="375010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A9FA5668-9F2E-13B7-070D-AC0AB5163FE2}"/>
                  </a:ext>
                </a:extLst>
              </p:cNvPr>
              <p:cNvSpPr/>
              <p:nvPr/>
            </p:nvSpPr>
            <p:spPr>
              <a:xfrm>
                <a:off x="3081855" y="1389772"/>
                <a:ext cx="398136" cy="375010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EFBE6590-E83F-BD1B-6683-10FFF960F11A}"/>
                  </a:ext>
                </a:extLst>
              </p:cNvPr>
              <p:cNvSpPr/>
              <p:nvPr/>
            </p:nvSpPr>
            <p:spPr>
              <a:xfrm>
                <a:off x="3337383" y="1282504"/>
                <a:ext cx="398136" cy="37501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D93EA6FA-8E94-7A1D-3475-7EF850E0888A}"/>
                  </a:ext>
                </a:extLst>
              </p:cNvPr>
              <p:cNvSpPr/>
              <p:nvPr/>
            </p:nvSpPr>
            <p:spPr>
              <a:xfrm>
                <a:off x="3020361" y="3762708"/>
                <a:ext cx="253521" cy="9715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1FE93F43-3F39-2915-16CE-0BC73F27B7A4}"/>
                  </a:ext>
                </a:extLst>
              </p:cNvPr>
              <p:cNvSpPr/>
              <p:nvPr/>
            </p:nvSpPr>
            <p:spPr>
              <a:xfrm>
                <a:off x="2795178" y="3610277"/>
                <a:ext cx="253521" cy="971540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9" name="正方形/長方形 58">
                <a:extLst>
                  <a:ext uri="{FF2B5EF4-FFF2-40B4-BE49-F238E27FC236}">
                    <a16:creationId xmlns:a16="http://schemas.microsoft.com/office/drawing/2014/main" id="{0CF439D2-BE18-E4C9-A07C-7BD78BFCD18B}"/>
                  </a:ext>
                </a:extLst>
              </p:cNvPr>
              <p:cNvSpPr/>
              <p:nvPr/>
            </p:nvSpPr>
            <p:spPr>
              <a:xfrm>
                <a:off x="4790526" y="1703239"/>
                <a:ext cx="1029506" cy="102200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8769FE6E-44EB-F419-2F35-4B34B315190F}"/>
                  </a:ext>
                </a:extLst>
              </p:cNvPr>
              <p:cNvSpPr/>
              <p:nvPr/>
            </p:nvSpPr>
            <p:spPr>
              <a:xfrm>
                <a:off x="5129516" y="2725247"/>
                <a:ext cx="1029507" cy="1022008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1" name="正方形/長方形 60">
                <a:extLst>
                  <a:ext uri="{FF2B5EF4-FFF2-40B4-BE49-F238E27FC236}">
                    <a16:creationId xmlns:a16="http://schemas.microsoft.com/office/drawing/2014/main" id="{E48CFD6B-64EB-9024-23B6-13240A60A95F}"/>
                  </a:ext>
                </a:extLst>
              </p:cNvPr>
              <p:cNvSpPr/>
              <p:nvPr/>
            </p:nvSpPr>
            <p:spPr>
              <a:xfrm>
                <a:off x="5354700" y="3559809"/>
                <a:ext cx="1029506" cy="102200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F32B3AAF-F093-E3B5-23E7-EA7FFD03E6E9}"/>
                </a:ext>
              </a:extLst>
            </p:cNvPr>
            <p:cNvSpPr/>
            <p:nvPr/>
          </p:nvSpPr>
          <p:spPr>
            <a:xfrm>
              <a:off x="9103224" y="2015558"/>
              <a:ext cx="245728" cy="298072"/>
            </a:xfrm>
            <a:prstGeom prst="rect">
              <a:avLst/>
            </a:prstGeom>
            <a:solidFill>
              <a:srgbClr val="FF0000">
                <a:alpha val="9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F736F5D2-1E75-C467-DBAD-99E5472F541E}"/>
                </a:ext>
              </a:extLst>
            </p:cNvPr>
            <p:cNvSpPr/>
            <p:nvPr/>
          </p:nvSpPr>
          <p:spPr>
            <a:xfrm>
              <a:off x="9010322" y="3616054"/>
              <a:ext cx="204624" cy="468402"/>
            </a:xfrm>
            <a:prstGeom prst="rect">
              <a:avLst/>
            </a:prstGeom>
            <a:solidFill>
              <a:srgbClr val="00B050">
                <a:alpha val="90000"/>
              </a:srgb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7B13EE6F-E9EF-75B5-F261-6227B86A4B95}"/>
                </a:ext>
              </a:extLst>
            </p:cNvPr>
            <p:cNvSpPr/>
            <p:nvPr/>
          </p:nvSpPr>
          <p:spPr>
            <a:xfrm>
              <a:off x="9097383" y="3185261"/>
              <a:ext cx="611436" cy="329467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pic>
          <p:nvPicPr>
            <p:cNvPr id="87" name="図 86">
              <a:extLst>
                <a:ext uri="{FF2B5EF4-FFF2-40B4-BE49-F238E27FC236}">
                  <a16:creationId xmlns:a16="http://schemas.microsoft.com/office/drawing/2014/main" id="{D3959583-6053-8BB2-B00B-E3BEE2781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80781"/>
            <a:stretch/>
          </p:blipFill>
          <p:spPr>
            <a:xfrm>
              <a:off x="993029" y="3089770"/>
              <a:ext cx="202303" cy="245617"/>
            </a:xfrm>
            <a:prstGeom prst="rect">
              <a:avLst/>
            </a:prstGeom>
          </p:spPr>
        </p:pic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8DFE2C3D-F0BD-5160-8788-0645BBA11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80781"/>
            <a:stretch/>
          </p:blipFill>
          <p:spPr>
            <a:xfrm>
              <a:off x="2120937" y="3699864"/>
              <a:ext cx="202303" cy="245617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CB3CBA15-CB1A-7FF0-10A9-DDA8FBF50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80781"/>
            <a:stretch/>
          </p:blipFill>
          <p:spPr>
            <a:xfrm>
              <a:off x="983813" y="2580775"/>
              <a:ext cx="202303" cy="245617"/>
            </a:xfrm>
            <a:prstGeom prst="rect">
              <a:avLst/>
            </a:prstGeom>
          </p:spPr>
        </p:pic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0F20BECA-A50E-B0F3-CD17-829DA5960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73593"/>
            <a:stretch/>
          </p:blipFill>
          <p:spPr>
            <a:xfrm>
              <a:off x="4132698" y="2288332"/>
              <a:ext cx="202303" cy="239769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C1955697-1C4B-9085-952B-9D5B0B17F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18453" y="2903052"/>
              <a:ext cx="192985" cy="239769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0152DF20-6087-D83C-71DA-392F98C0D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681" r="34525"/>
            <a:stretch/>
          </p:blipFill>
          <p:spPr>
            <a:xfrm>
              <a:off x="4890406" y="3887085"/>
              <a:ext cx="235912" cy="239769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2F889312-F684-DE57-08E0-758556A1F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9844"/>
            <a:stretch/>
          </p:blipFill>
          <p:spPr>
            <a:xfrm>
              <a:off x="4160982" y="3380617"/>
              <a:ext cx="231022" cy="239769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A645B1DF-FCF4-0318-2EBF-60593BA7C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248" r="52340"/>
            <a:stretch/>
          </p:blipFill>
          <p:spPr>
            <a:xfrm>
              <a:off x="1192969" y="3216469"/>
              <a:ext cx="235912" cy="245617"/>
            </a:xfrm>
            <a:prstGeom prst="rect">
              <a:avLst/>
            </a:prstGeom>
          </p:spPr>
        </p:pic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1266FC69-D56E-840D-E172-96A836187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1977" r="26076"/>
            <a:stretch/>
          </p:blipFill>
          <p:spPr>
            <a:xfrm>
              <a:off x="1466833" y="3348080"/>
              <a:ext cx="231022" cy="245617"/>
            </a:xfrm>
            <a:prstGeom prst="rect">
              <a:avLst/>
            </a:prstGeom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CD749716-FFBA-A8AD-7053-E044E90AC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9616"/>
            <a:stretch/>
          </p:blipFill>
          <p:spPr>
            <a:xfrm>
              <a:off x="6812362" y="3875218"/>
              <a:ext cx="214571" cy="245617"/>
            </a:xfrm>
            <a:prstGeom prst="rect">
              <a:avLst/>
            </a:prstGeom>
          </p:spPr>
        </p:pic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7CA7036D-944B-AFE9-FBB7-E579C368C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500" r="53089"/>
            <a:stretch/>
          </p:blipFill>
          <p:spPr>
            <a:xfrm>
              <a:off x="1977972" y="3254885"/>
              <a:ext cx="235912" cy="245617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A6FAC5C1-9E80-1B6A-FF0C-14E4F0583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1897" r="23948"/>
            <a:stretch/>
          </p:blipFill>
          <p:spPr>
            <a:xfrm>
              <a:off x="1825629" y="2763573"/>
              <a:ext cx="254268" cy="245617"/>
            </a:xfrm>
            <a:prstGeom prst="rect">
              <a:avLst/>
            </a:prstGeom>
          </p:spPr>
        </p:pic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55616B4E-B5A0-07FC-6F15-8C9A1ECAD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5791" r="52262"/>
            <a:stretch/>
          </p:blipFill>
          <p:spPr>
            <a:xfrm>
              <a:off x="1295744" y="2455323"/>
              <a:ext cx="231022" cy="245617"/>
            </a:xfrm>
            <a:prstGeom prst="rect">
              <a:avLst/>
            </a:prstGeom>
          </p:spPr>
        </p:pic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AA48A799-6789-6B16-5451-CF211C170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2823" r="25230"/>
            <a:stretch/>
          </p:blipFill>
          <p:spPr>
            <a:xfrm>
              <a:off x="1594606" y="2221279"/>
              <a:ext cx="231023" cy="245617"/>
            </a:xfrm>
            <a:prstGeom prst="rect">
              <a:avLst/>
            </a:prstGeom>
          </p:spPr>
        </p:pic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C7635202-7E2D-B34A-8F50-B65B7D9FD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9616"/>
            <a:stretch/>
          </p:blipFill>
          <p:spPr>
            <a:xfrm>
              <a:off x="6824935" y="2276138"/>
              <a:ext cx="214572" cy="245617"/>
            </a:xfrm>
            <a:prstGeom prst="rect">
              <a:avLst/>
            </a:prstGeom>
          </p:spPr>
        </p:pic>
        <p:pic>
          <p:nvPicPr>
            <p:cNvPr id="53" name="図 52">
              <a:extLst>
                <a:ext uri="{FF2B5EF4-FFF2-40B4-BE49-F238E27FC236}">
                  <a16:creationId xmlns:a16="http://schemas.microsoft.com/office/drawing/2014/main" id="{2E4A0B7E-5BF2-1530-A57A-70293ACA6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83525" y="2899312"/>
              <a:ext cx="788504" cy="243509"/>
            </a:xfrm>
            <a:prstGeom prst="rect">
              <a:avLst/>
            </a:prstGeom>
          </p:spPr>
        </p:pic>
        <p:pic>
          <p:nvPicPr>
            <p:cNvPr id="62" name="図 61">
              <a:extLst>
                <a:ext uri="{FF2B5EF4-FFF2-40B4-BE49-F238E27FC236}">
                  <a16:creationId xmlns:a16="http://schemas.microsoft.com/office/drawing/2014/main" id="{DCAE04BD-6651-C953-94EA-6F6705580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9616"/>
            <a:stretch/>
          </p:blipFill>
          <p:spPr>
            <a:xfrm>
              <a:off x="9368941" y="1959169"/>
              <a:ext cx="214572" cy="245617"/>
            </a:xfrm>
            <a:prstGeom prst="rect">
              <a:avLst/>
            </a:prstGeom>
          </p:spPr>
        </p:pic>
        <p:pic>
          <p:nvPicPr>
            <p:cNvPr id="63" name="図 62">
              <a:extLst>
                <a:ext uri="{FF2B5EF4-FFF2-40B4-BE49-F238E27FC236}">
                  <a16:creationId xmlns:a16="http://schemas.microsoft.com/office/drawing/2014/main" id="{247D29A6-47FD-2221-F02B-BA0C801D0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73593"/>
            <a:stretch/>
          </p:blipFill>
          <p:spPr>
            <a:xfrm>
              <a:off x="6277233" y="2296882"/>
              <a:ext cx="202303" cy="239769"/>
            </a:xfrm>
            <a:prstGeom prst="rect">
              <a:avLst/>
            </a:prstGeom>
          </p:spPr>
        </p:pic>
        <p:pic>
          <p:nvPicPr>
            <p:cNvPr id="64" name="図 63">
              <a:extLst>
                <a:ext uri="{FF2B5EF4-FFF2-40B4-BE49-F238E27FC236}">
                  <a16:creationId xmlns:a16="http://schemas.microsoft.com/office/drawing/2014/main" id="{4408C6E2-7862-2DE8-F81E-8875D66D6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9844"/>
            <a:stretch/>
          </p:blipFill>
          <p:spPr>
            <a:xfrm>
              <a:off x="6207245" y="3867487"/>
              <a:ext cx="231022" cy="239769"/>
            </a:xfrm>
            <a:prstGeom prst="rect">
              <a:avLst/>
            </a:prstGeom>
          </p:spPr>
        </p:pic>
        <p:pic>
          <p:nvPicPr>
            <p:cNvPr id="65" name="図 64">
              <a:extLst>
                <a:ext uri="{FF2B5EF4-FFF2-40B4-BE49-F238E27FC236}">
                  <a16:creationId xmlns:a16="http://schemas.microsoft.com/office/drawing/2014/main" id="{16AF6A48-A346-F8B3-466B-C44B6A0D4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681" r="34525"/>
            <a:stretch/>
          </p:blipFill>
          <p:spPr>
            <a:xfrm>
              <a:off x="7328686" y="3895187"/>
              <a:ext cx="235912" cy="239769"/>
            </a:xfrm>
            <a:prstGeom prst="rect">
              <a:avLst/>
            </a:prstGeom>
          </p:spPr>
        </p:pic>
        <p:pic>
          <p:nvPicPr>
            <p:cNvPr id="66" name="図 65">
              <a:extLst>
                <a:ext uri="{FF2B5EF4-FFF2-40B4-BE49-F238E27FC236}">
                  <a16:creationId xmlns:a16="http://schemas.microsoft.com/office/drawing/2014/main" id="{C70DA699-E30E-8F3A-7F67-5C7D7C529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9616"/>
            <a:stretch/>
          </p:blipFill>
          <p:spPr>
            <a:xfrm>
              <a:off x="9261656" y="3931944"/>
              <a:ext cx="214571" cy="245617"/>
            </a:xfrm>
            <a:prstGeom prst="rect">
              <a:avLst/>
            </a:prstGeom>
          </p:spPr>
        </p:pic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1C43EC09-A18B-2640-3F39-313AD509BE4E}"/>
                </a:ext>
              </a:extLst>
            </p:cNvPr>
            <p:cNvSpPr txBox="1"/>
            <p:nvPr/>
          </p:nvSpPr>
          <p:spPr>
            <a:xfrm>
              <a:off x="3844399" y="1435091"/>
              <a:ext cx="1072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1. Predict</a:t>
              </a:r>
              <a:endParaRPr kumimoji="1" lang="ja-JP" altLang="en-US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592831E5-455C-8B09-1A30-EC29D81859C7}"/>
                </a:ext>
              </a:extLst>
            </p:cNvPr>
            <p:cNvSpPr txBox="1"/>
            <p:nvPr/>
          </p:nvSpPr>
          <p:spPr>
            <a:xfrm>
              <a:off x="6164652" y="1431483"/>
              <a:ext cx="12954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2. Matching</a:t>
              </a:r>
              <a:endParaRPr kumimoji="1" lang="ja-JP" altLang="en-US"/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FB27333A-CD16-CCB7-5BAB-5517D3483FDE}"/>
                </a:ext>
              </a:extLst>
            </p:cNvPr>
            <p:cNvSpPr txBox="1"/>
            <p:nvPr/>
          </p:nvSpPr>
          <p:spPr>
            <a:xfrm>
              <a:off x="8710770" y="1429012"/>
              <a:ext cx="1101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3. Update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2073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308FCBBC-1B00-9AC8-9C70-BAF23047319A}"/>
              </a:ext>
            </a:extLst>
          </p:cNvPr>
          <p:cNvGrpSpPr/>
          <p:nvPr/>
        </p:nvGrpSpPr>
        <p:grpSpPr>
          <a:xfrm>
            <a:off x="1095375" y="1228725"/>
            <a:ext cx="10001250" cy="4400550"/>
            <a:chOff x="1095375" y="1228725"/>
            <a:chExt cx="10001250" cy="4400550"/>
          </a:xfrm>
        </p:grpSpPr>
        <p:sp>
          <p:nvSpPr>
            <p:cNvPr id="3" name="角丸四角形 2">
              <a:extLst>
                <a:ext uri="{FF2B5EF4-FFF2-40B4-BE49-F238E27FC236}">
                  <a16:creationId xmlns:a16="http://schemas.microsoft.com/office/drawing/2014/main" id="{338D4BF5-7EB0-26E7-7C1F-AAD422F6AD9E}"/>
                </a:ext>
              </a:extLst>
            </p:cNvPr>
            <p:cNvSpPr/>
            <p:nvPr/>
          </p:nvSpPr>
          <p:spPr>
            <a:xfrm>
              <a:off x="109537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角丸四角形 3">
              <a:extLst>
                <a:ext uri="{FF2B5EF4-FFF2-40B4-BE49-F238E27FC236}">
                  <a16:creationId xmlns:a16="http://schemas.microsoft.com/office/drawing/2014/main" id="{C797EA56-AAB2-2268-F536-1AA3D33BE5AE}"/>
                </a:ext>
              </a:extLst>
            </p:cNvPr>
            <p:cNvSpPr/>
            <p:nvPr/>
          </p:nvSpPr>
          <p:spPr>
            <a:xfrm>
              <a:off x="450532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角丸四角形 4">
              <a:extLst>
                <a:ext uri="{FF2B5EF4-FFF2-40B4-BE49-F238E27FC236}">
                  <a16:creationId xmlns:a16="http://schemas.microsoft.com/office/drawing/2014/main" id="{8D10F612-0E4D-E893-6B85-63B291657315}"/>
                </a:ext>
              </a:extLst>
            </p:cNvPr>
            <p:cNvSpPr/>
            <p:nvPr/>
          </p:nvSpPr>
          <p:spPr>
            <a:xfrm>
              <a:off x="791527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306EA2C5-03B2-839D-9268-28EF38885907}"/>
                </a:ext>
              </a:extLst>
            </p:cNvPr>
            <p:cNvSpPr txBox="1"/>
            <p:nvPr/>
          </p:nvSpPr>
          <p:spPr>
            <a:xfrm>
              <a:off x="1673785" y="1267732"/>
              <a:ext cx="20245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Detection -</a:t>
              </a:r>
              <a:endParaRPr kumimoji="1" lang="ja-JP" altLang="en-US" sz="2800" b="1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29EE1DDA-3FBC-4C6C-6060-1EBE76B860F1}"/>
                </a:ext>
              </a:extLst>
            </p:cNvPr>
            <p:cNvSpPr txBox="1"/>
            <p:nvPr/>
          </p:nvSpPr>
          <p:spPr>
            <a:xfrm>
              <a:off x="4738964" y="1273528"/>
              <a:ext cx="27140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ID Assignment -</a:t>
              </a:r>
              <a:endParaRPr kumimoji="1" lang="ja-JP" altLang="en-US" sz="2800" b="1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20F1AC1D-A687-4173-7478-698563C6DC90}"/>
                </a:ext>
              </a:extLst>
            </p:cNvPr>
            <p:cNvSpPr txBox="1"/>
            <p:nvPr/>
          </p:nvSpPr>
          <p:spPr>
            <a:xfrm>
              <a:off x="8425849" y="1267732"/>
              <a:ext cx="21602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Estimation -</a:t>
              </a:r>
              <a:endParaRPr kumimoji="1" lang="ja-JP" altLang="en-US" sz="2800" b="1"/>
            </a:p>
          </p:txBody>
        </p:sp>
        <p:pic>
          <p:nvPicPr>
            <p:cNvPr id="9" name="図 8" descr="ミミズ, 動物, 暗い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AFDE0180-7C6F-A9D7-9FA1-70FC92DF3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42424" t="15668" r="34702" b="61467"/>
            <a:stretch/>
          </p:blipFill>
          <p:spPr>
            <a:xfrm>
              <a:off x="2020049" y="1899166"/>
              <a:ext cx="1331999" cy="1331496"/>
            </a:xfrm>
            <a:prstGeom prst="rect">
              <a:avLst/>
            </a:prstGeom>
          </p:spPr>
        </p:pic>
        <p:sp>
          <p:nvSpPr>
            <p:cNvPr id="10" name="下矢印 9">
              <a:extLst>
                <a:ext uri="{FF2B5EF4-FFF2-40B4-BE49-F238E27FC236}">
                  <a16:creationId xmlns:a16="http://schemas.microsoft.com/office/drawing/2014/main" id="{AD72E42A-CB27-2265-1C45-1DC49ED21F88}"/>
                </a:ext>
              </a:extLst>
            </p:cNvPr>
            <p:cNvSpPr/>
            <p:nvPr/>
          </p:nvSpPr>
          <p:spPr>
            <a:xfrm>
              <a:off x="2451487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19AE2618-CA24-1DE8-9A86-3C11C2983BE2}"/>
                </a:ext>
              </a:extLst>
            </p:cNvPr>
            <p:cNvGrpSpPr/>
            <p:nvPr/>
          </p:nvGrpSpPr>
          <p:grpSpPr>
            <a:xfrm>
              <a:off x="2020048" y="3851370"/>
              <a:ext cx="1331999" cy="1331496"/>
              <a:chOff x="2020048" y="2763252"/>
              <a:chExt cx="1331999" cy="1331496"/>
            </a:xfrm>
          </p:grpSpPr>
          <p:pic>
            <p:nvPicPr>
              <p:cNvPr id="53" name="図 52" descr="ミミズ, 動物, 暗い, 座る が含まれている画像&#10;&#10;自動的に生成された説明">
                <a:extLst>
                  <a:ext uri="{FF2B5EF4-FFF2-40B4-BE49-F238E27FC236}">
                    <a16:creationId xmlns:a16="http://schemas.microsoft.com/office/drawing/2014/main" id="{C9D976BC-0A38-F017-AF8E-2989FF0CA7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rcRect l="42424" t="15668" r="34702" b="61467"/>
              <a:stretch/>
            </p:blipFill>
            <p:spPr>
              <a:xfrm>
                <a:off x="2020048" y="2763252"/>
                <a:ext cx="1331999" cy="1331496"/>
              </a:xfrm>
              <a:prstGeom prst="rect">
                <a:avLst/>
              </a:prstGeom>
              <a:noFill/>
            </p:spPr>
          </p:pic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3B1C0BD8-0D3E-CE2B-C5AA-6EBA31DE4548}"/>
                  </a:ext>
                </a:extLst>
              </p:cNvPr>
              <p:cNvSpPr/>
              <p:nvPr/>
            </p:nvSpPr>
            <p:spPr>
              <a:xfrm>
                <a:off x="2778126" y="3302000"/>
                <a:ext cx="222250" cy="21272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CB3882EA-E2C1-B02C-9AB9-E00D82D22785}"/>
                  </a:ext>
                </a:extLst>
              </p:cNvPr>
              <p:cNvSpPr/>
              <p:nvPr/>
            </p:nvSpPr>
            <p:spPr>
              <a:xfrm>
                <a:off x="2812659" y="3495174"/>
                <a:ext cx="187717" cy="21272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A8014DBD-2355-8471-B2AC-213C1F960836}"/>
                  </a:ext>
                </a:extLst>
              </p:cNvPr>
              <p:cNvSpPr/>
              <p:nvPr/>
            </p:nvSpPr>
            <p:spPr>
              <a:xfrm>
                <a:off x="2790827" y="3797885"/>
                <a:ext cx="111124" cy="10636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12" name="図 11" descr="ミミズ, 動物, 暗い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D7EEA57E-CFD9-571C-A55B-850ED22B0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42424" t="15668" r="34702" b="61467"/>
            <a:stretch/>
          </p:blipFill>
          <p:spPr>
            <a:xfrm>
              <a:off x="5430000" y="1899166"/>
              <a:ext cx="1331999" cy="1331496"/>
            </a:xfrm>
            <a:prstGeom prst="rect">
              <a:avLst/>
            </a:prstGeom>
          </p:spPr>
        </p:pic>
        <p:sp>
          <p:nvSpPr>
            <p:cNvPr id="13" name="下矢印 12">
              <a:extLst>
                <a:ext uri="{FF2B5EF4-FFF2-40B4-BE49-F238E27FC236}">
                  <a16:creationId xmlns:a16="http://schemas.microsoft.com/office/drawing/2014/main" id="{3723B0EB-87AF-B630-2A32-A9D5ADEEEDD2}"/>
                </a:ext>
              </a:extLst>
            </p:cNvPr>
            <p:cNvSpPr/>
            <p:nvPr/>
          </p:nvSpPr>
          <p:spPr>
            <a:xfrm>
              <a:off x="5861438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FFB5FADD-B5E2-884E-9054-7B1E79632ABE}"/>
                </a:ext>
              </a:extLst>
            </p:cNvPr>
            <p:cNvSpPr/>
            <p:nvPr/>
          </p:nvSpPr>
          <p:spPr>
            <a:xfrm>
              <a:off x="6188077" y="2439227"/>
              <a:ext cx="222250" cy="2127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E9F14C8C-1FFA-687A-4C11-E130A3496560}"/>
                </a:ext>
              </a:extLst>
            </p:cNvPr>
            <p:cNvSpPr/>
            <p:nvPr/>
          </p:nvSpPr>
          <p:spPr>
            <a:xfrm>
              <a:off x="6222610" y="2632401"/>
              <a:ext cx="187717" cy="2127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7EC3B5D1-ED77-F7CB-561A-E982ACB5F1D5}"/>
                </a:ext>
              </a:extLst>
            </p:cNvPr>
            <p:cNvSpPr/>
            <p:nvPr/>
          </p:nvSpPr>
          <p:spPr>
            <a:xfrm>
              <a:off x="6200778" y="2935112"/>
              <a:ext cx="111124" cy="1063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76F04B04-A70A-E707-CAEF-D22A1BF835A8}"/>
                </a:ext>
              </a:extLst>
            </p:cNvPr>
            <p:cNvGrpSpPr/>
            <p:nvPr/>
          </p:nvGrpSpPr>
          <p:grpSpPr>
            <a:xfrm>
              <a:off x="4970998" y="3851370"/>
              <a:ext cx="2250001" cy="1331496"/>
              <a:chOff x="5429999" y="2763252"/>
              <a:chExt cx="2250001" cy="1331496"/>
            </a:xfrm>
          </p:grpSpPr>
          <p:grpSp>
            <p:nvGrpSpPr>
              <p:cNvPr id="47" name="グループ化 46">
                <a:extLst>
                  <a:ext uri="{FF2B5EF4-FFF2-40B4-BE49-F238E27FC236}">
                    <a16:creationId xmlns:a16="http://schemas.microsoft.com/office/drawing/2014/main" id="{BB60DBED-1D92-5E57-9263-9A2AC4B39393}"/>
                  </a:ext>
                </a:extLst>
              </p:cNvPr>
              <p:cNvGrpSpPr/>
              <p:nvPr/>
            </p:nvGrpSpPr>
            <p:grpSpPr>
              <a:xfrm>
                <a:off x="5429999" y="2763252"/>
                <a:ext cx="1331999" cy="1331496"/>
                <a:chOff x="2020048" y="2763252"/>
                <a:chExt cx="1331999" cy="1331496"/>
              </a:xfrm>
            </p:grpSpPr>
            <p:pic>
              <p:nvPicPr>
                <p:cNvPr id="49" name="図 48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435E0F33-3C97-88DA-F71D-CF25795194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2020048" y="2763252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50" name="正方形/長方形 49">
                  <a:extLst>
                    <a:ext uri="{FF2B5EF4-FFF2-40B4-BE49-F238E27FC236}">
                      <a16:creationId xmlns:a16="http://schemas.microsoft.com/office/drawing/2014/main" id="{503EEC95-E589-431B-2A8C-227FE74904D7}"/>
                    </a:ext>
                  </a:extLst>
                </p:cNvPr>
                <p:cNvSpPr/>
                <p:nvPr/>
              </p:nvSpPr>
              <p:spPr>
                <a:xfrm>
                  <a:off x="2778126" y="3302000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" name="正方形/長方形 50">
                  <a:extLst>
                    <a:ext uri="{FF2B5EF4-FFF2-40B4-BE49-F238E27FC236}">
                      <a16:creationId xmlns:a16="http://schemas.microsoft.com/office/drawing/2014/main" id="{C1E5CFDC-5069-A119-C9D8-97BB4D31A864}"/>
                    </a:ext>
                  </a:extLst>
                </p:cNvPr>
                <p:cNvSpPr/>
                <p:nvPr/>
              </p:nvSpPr>
              <p:spPr>
                <a:xfrm>
                  <a:off x="2812659" y="3495174"/>
                  <a:ext cx="187717" cy="212725"/>
                </a:xfrm>
                <a:prstGeom prst="rect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2" name="正方形/長方形 51">
                  <a:extLst>
                    <a:ext uri="{FF2B5EF4-FFF2-40B4-BE49-F238E27FC236}">
                      <a16:creationId xmlns:a16="http://schemas.microsoft.com/office/drawing/2014/main" id="{17992079-7708-F644-37F4-626A21A49D49}"/>
                    </a:ext>
                  </a:extLst>
                </p:cNvPr>
                <p:cNvSpPr/>
                <p:nvPr/>
              </p:nvSpPr>
              <p:spPr>
                <a:xfrm>
                  <a:off x="2790827" y="3797885"/>
                  <a:ext cx="111124" cy="106363"/>
                </a:xfrm>
                <a:prstGeom prst="rect">
                  <a:avLst/>
                </a:prstGeom>
                <a:solidFill>
                  <a:srgbClr val="FFFF00">
                    <a:alpha val="20000"/>
                  </a:srgbClr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0D2006F6-3371-D077-9BC4-AC0990DE61E4}"/>
                  </a:ext>
                </a:extLst>
              </p:cNvPr>
              <p:cNvSpPr txBox="1"/>
              <p:nvPr/>
            </p:nvSpPr>
            <p:spPr>
              <a:xfrm>
                <a:off x="7017639" y="2921168"/>
                <a:ext cx="66236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>
                    <a:solidFill>
                      <a:srgbClr val="FFFF00"/>
                    </a:solidFill>
                  </a:rPr>
                  <a:t>ID: 1</a:t>
                </a:r>
              </a:p>
              <a:p>
                <a:pPr algn="ctr"/>
                <a:r>
                  <a:rPr lang="en-US" altLang="ja-JP" sz="2000" dirty="0">
                    <a:solidFill>
                      <a:srgbClr val="FF0000"/>
                    </a:solidFill>
                  </a:rPr>
                  <a:t>ID: 4</a:t>
                </a:r>
              </a:p>
              <a:p>
                <a:pPr algn="ctr"/>
                <a:r>
                  <a:rPr kumimoji="1" lang="en-US" altLang="ja-JP" sz="2000" dirty="0">
                    <a:solidFill>
                      <a:srgbClr val="00B0F0"/>
                    </a:solidFill>
                  </a:rPr>
                  <a:t>ID: 5</a:t>
                </a:r>
              </a:p>
            </p:txBody>
          </p:sp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BBC8F83C-B883-8AD7-8211-642C238CA1DC}"/>
                </a:ext>
              </a:extLst>
            </p:cNvPr>
            <p:cNvGrpSpPr/>
            <p:nvPr/>
          </p:nvGrpSpPr>
          <p:grpSpPr>
            <a:xfrm>
              <a:off x="8763976" y="1423908"/>
              <a:ext cx="1492818" cy="2200854"/>
              <a:chOff x="8839952" y="592101"/>
              <a:chExt cx="1331999" cy="1830655"/>
            </a:xfrm>
          </p:grpSpPr>
          <p:grpSp>
            <p:nvGrpSpPr>
              <p:cNvPr id="35" name="グループ化 34">
                <a:extLst>
                  <a:ext uri="{FF2B5EF4-FFF2-40B4-BE49-F238E27FC236}">
                    <a16:creationId xmlns:a16="http://schemas.microsoft.com/office/drawing/2014/main" id="{8D461D40-FEF0-55FD-33D2-93ECA68D2B42}"/>
                  </a:ext>
                </a:extLst>
              </p:cNvPr>
              <p:cNvGrpSpPr/>
              <p:nvPr/>
            </p:nvGrpSpPr>
            <p:grpSpPr>
              <a:xfrm>
                <a:off x="8839952" y="1091260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5" name="図 44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6B3408DE-1EBB-C8CF-BBDF-11FCCCAEC7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6" name="正方形/長方形 45">
                  <a:extLst>
                    <a:ext uri="{FF2B5EF4-FFF2-40B4-BE49-F238E27FC236}">
                      <a16:creationId xmlns:a16="http://schemas.microsoft.com/office/drawing/2014/main" id="{AFFA9811-2BD8-0091-4079-24BC52105D82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CA827A6C-51EE-0219-A0EE-90902A32AE62}"/>
                  </a:ext>
                </a:extLst>
              </p:cNvPr>
              <p:cNvGrpSpPr/>
              <p:nvPr/>
            </p:nvGrpSpPr>
            <p:grpSpPr>
              <a:xfrm>
                <a:off x="8839952" y="924873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3" name="図 42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59528D86-E20C-A086-AF0C-8B79DFBC2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4" name="正方形/長方形 43">
                  <a:extLst>
                    <a:ext uri="{FF2B5EF4-FFF2-40B4-BE49-F238E27FC236}">
                      <a16:creationId xmlns:a16="http://schemas.microsoft.com/office/drawing/2014/main" id="{7EFA71A9-E102-BFD4-D79E-0BFA26A4DD76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B46299B6-6CAE-D81E-D1E4-4A57A91FDDB8}"/>
                  </a:ext>
                </a:extLst>
              </p:cNvPr>
              <p:cNvGrpSpPr/>
              <p:nvPr/>
            </p:nvGrpSpPr>
            <p:grpSpPr>
              <a:xfrm>
                <a:off x="8839952" y="758487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1" name="図 40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8AB110CE-A6BE-EA51-CC65-269391B6D7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2" name="正方形/長方形 41">
                  <a:extLst>
                    <a:ext uri="{FF2B5EF4-FFF2-40B4-BE49-F238E27FC236}">
                      <a16:creationId xmlns:a16="http://schemas.microsoft.com/office/drawing/2014/main" id="{B28F0E6E-1192-E60E-349F-C90DA8E46F04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8" name="グループ化 37">
                <a:extLst>
                  <a:ext uri="{FF2B5EF4-FFF2-40B4-BE49-F238E27FC236}">
                    <a16:creationId xmlns:a16="http://schemas.microsoft.com/office/drawing/2014/main" id="{5AB5A89F-CB13-1F18-0A9F-9A8C6B93E15D}"/>
                  </a:ext>
                </a:extLst>
              </p:cNvPr>
              <p:cNvGrpSpPr/>
              <p:nvPr/>
            </p:nvGrpSpPr>
            <p:grpSpPr>
              <a:xfrm>
                <a:off x="8839952" y="592101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39" name="図 38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0BD64981-3092-58DF-CB1B-0371D03DDE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0" name="正方形/長方形 39">
                  <a:extLst>
                    <a:ext uri="{FF2B5EF4-FFF2-40B4-BE49-F238E27FC236}">
                      <a16:creationId xmlns:a16="http://schemas.microsoft.com/office/drawing/2014/main" id="{0C48068F-4EF9-0281-2964-C6251D9FD097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9" name="下矢印 18">
              <a:extLst>
                <a:ext uri="{FF2B5EF4-FFF2-40B4-BE49-F238E27FC236}">
                  <a16:creationId xmlns:a16="http://schemas.microsoft.com/office/drawing/2014/main" id="{0A0C3414-CA7E-373D-75D0-4410675C416D}"/>
                </a:ext>
              </a:extLst>
            </p:cNvPr>
            <p:cNvSpPr/>
            <p:nvPr/>
          </p:nvSpPr>
          <p:spPr>
            <a:xfrm>
              <a:off x="9276081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5ABD3C1F-3E54-45CB-65DE-24B86EDD55DE}"/>
                </a:ext>
              </a:extLst>
            </p:cNvPr>
            <p:cNvGrpSpPr/>
            <p:nvPr/>
          </p:nvGrpSpPr>
          <p:grpSpPr>
            <a:xfrm>
              <a:off x="8833452" y="3899902"/>
              <a:ext cx="1366780" cy="1366780"/>
              <a:chOff x="7503292" y="4362480"/>
              <a:chExt cx="1513629" cy="1513629"/>
            </a:xfrm>
          </p:grpSpPr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E815CC3-5334-95BD-5CAF-A7A31FA24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3578" y="4362480"/>
                <a:ext cx="0" cy="113522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89A48559-41D2-1E43-A107-0042DEDC0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1699" y="5497702"/>
                <a:ext cx="1135222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BCAAA67F-546A-6295-D2A8-37B8D04A55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03292" y="5497702"/>
                <a:ext cx="378407" cy="378407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4" name="グループ化 23">
                <a:extLst>
                  <a:ext uri="{FF2B5EF4-FFF2-40B4-BE49-F238E27FC236}">
                    <a16:creationId xmlns:a16="http://schemas.microsoft.com/office/drawing/2014/main" id="{E6EF9DCB-42C5-81AB-6BE4-358B15F9B739}"/>
                  </a:ext>
                </a:extLst>
              </p:cNvPr>
              <p:cNvGrpSpPr/>
              <p:nvPr/>
            </p:nvGrpSpPr>
            <p:grpSpPr>
              <a:xfrm>
                <a:off x="7972980" y="4942503"/>
                <a:ext cx="574251" cy="496269"/>
                <a:chOff x="9146767" y="5630305"/>
                <a:chExt cx="574251" cy="496269"/>
              </a:xfrm>
            </p:grpSpPr>
            <p:sp>
              <p:nvSpPr>
                <p:cNvPr id="26" name="円/楕円 25">
                  <a:extLst>
                    <a:ext uri="{FF2B5EF4-FFF2-40B4-BE49-F238E27FC236}">
                      <a16:creationId xmlns:a16="http://schemas.microsoft.com/office/drawing/2014/main" id="{FDA2B190-B95E-BDED-A402-87CA3ED13F62}"/>
                    </a:ext>
                  </a:extLst>
                </p:cNvPr>
                <p:cNvSpPr/>
                <p:nvPr/>
              </p:nvSpPr>
              <p:spPr>
                <a:xfrm>
                  <a:off x="9146767" y="5933127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1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98CC1382-12DB-4CFB-709E-78C2E773BBDB}"/>
                    </a:ext>
                  </a:extLst>
                </p:cNvPr>
                <p:cNvSpPr/>
                <p:nvPr/>
              </p:nvSpPr>
              <p:spPr>
                <a:xfrm>
                  <a:off x="9250795" y="5911427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円/楕円 27">
                  <a:extLst>
                    <a:ext uri="{FF2B5EF4-FFF2-40B4-BE49-F238E27FC236}">
                      <a16:creationId xmlns:a16="http://schemas.microsoft.com/office/drawing/2014/main" id="{C6B4C0A2-8A7A-B17C-6F5E-ADA1C73CD776}"/>
                    </a:ext>
                  </a:extLst>
                </p:cNvPr>
                <p:cNvSpPr/>
                <p:nvPr/>
              </p:nvSpPr>
              <p:spPr>
                <a:xfrm>
                  <a:off x="9347506" y="5862461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4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B90F3512-4C96-7AA1-3CB2-DB89259FA758}"/>
                    </a:ext>
                  </a:extLst>
                </p:cNvPr>
                <p:cNvSpPr/>
                <p:nvPr/>
              </p:nvSpPr>
              <p:spPr>
                <a:xfrm>
                  <a:off x="9451521" y="5761800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6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" name="円/楕円 29">
                  <a:extLst>
                    <a:ext uri="{FF2B5EF4-FFF2-40B4-BE49-F238E27FC236}">
                      <a16:creationId xmlns:a16="http://schemas.microsoft.com/office/drawing/2014/main" id="{8C13D00D-9CA4-61AD-E620-6BAD8F36B922}"/>
                    </a:ext>
                  </a:extLst>
                </p:cNvPr>
                <p:cNvSpPr/>
                <p:nvPr/>
              </p:nvSpPr>
              <p:spPr>
                <a:xfrm>
                  <a:off x="9527571" y="5630305"/>
                  <a:ext cx="193447" cy="19344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3F30F60F-6133-20AC-03F5-7DA1A18BCA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43490" y="6017457"/>
                  <a:ext cx="104028" cy="21700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6073BEBB-62F3-4174-0B75-1DF55C65E2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47518" y="5968491"/>
                  <a:ext cx="96711" cy="48966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8BEC399D-980E-6C07-44CD-83D40D615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44229" y="5867830"/>
                  <a:ext cx="104015" cy="100661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ECBCB61A-A66D-C165-D629-952416A3D2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548244" y="5736335"/>
                  <a:ext cx="76050" cy="131495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直方体 24">
                <a:extLst>
                  <a:ext uri="{FF2B5EF4-FFF2-40B4-BE49-F238E27FC236}">
                    <a16:creationId xmlns:a16="http://schemas.microsoft.com/office/drawing/2014/main" id="{86C4B595-E248-57FF-3D14-B62970D5420F}"/>
                  </a:ext>
                </a:extLst>
              </p:cNvPr>
              <p:cNvSpPr/>
              <p:nvPr/>
            </p:nvSpPr>
            <p:spPr>
              <a:xfrm>
                <a:off x="7503292" y="4362480"/>
                <a:ext cx="1513629" cy="1513629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8592045"/>
      </p:ext>
    </p:extLst>
  </p:cSld>
  <p:clrMapOvr>
    <a:masterClrMapping/>
  </p:clrMapOvr>
</p:sld>
</file>

<file path=ppt/theme/theme1.xml><?xml version="1.0" encoding="utf-8"?>
<a:theme xmlns:a="http://schemas.openxmlformats.org/drawingml/2006/main" name="figur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figures</Template>
  <TotalTime>23055</TotalTime>
  <Words>206</Words>
  <Application>Microsoft Macintosh PowerPoint</Application>
  <PresentationFormat>ワイド画面</PresentationFormat>
  <Paragraphs>80</Paragraphs>
  <Slides>22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26" baseType="lpstr">
      <vt:lpstr>MS PGothic</vt:lpstr>
      <vt:lpstr>Arial</vt:lpstr>
      <vt:lpstr>Calibri</vt:lpstr>
      <vt:lpstr>figures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SHIMURA Shun</dc:creator>
  <cp:lastModifiedBy>SHIMURA Shun</cp:lastModifiedBy>
  <cp:revision>20</cp:revision>
  <dcterms:created xsi:type="dcterms:W3CDTF">2024-12-24T03:20:35Z</dcterms:created>
  <dcterms:modified xsi:type="dcterms:W3CDTF">2025-01-29T02:41:55Z</dcterms:modified>
</cp:coreProperties>
</file>